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3" r:id="rId1"/>
  </p:sldMasterIdLst>
  <p:notesMasterIdLst>
    <p:notesMasterId r:id="rId26"/>
  </p:notesMasterIdLst>
  <p:sldIdLst>
    <p:sldId id="256" r:id="rId2"/>
    <p:sldId id="305" r:id="rId3"/>
    <p:sldId id="307" r:id="rId4"/>
    <p:sldId id="308" r:id="rId5"/>
    <p:sldId id="258" r:id="rId6"/>
    <p:sldId id="310" r:id="rId7"/>
    <p:sldId id="324" r:id="rId8"/>
    <p:sldId id="319" r:id="rId9"/>
    <p:sldId id="323" r:id="rId10"/>
    <p:sldId id="325" r:id="rId11"/>
    <p:sldId id="326" r:id="rId12"/>
    <p:sldId id="309" r:id="rId13"/>
    <p:sldId id="317" r:id="rId14"/>
    <p:sldId id="312" r:id="rId15"/>
    <p:sldId id="327" r:id="rId16"/>
    <p:sldId id="328" r:id="rId17"/>
    <p:sldId id="329" r:id="rId18"/>
    <p:sldId id="314" r:id="rId19"/>
    <p:sldId id="330" r:id="rId20"/>
    <p:sldId id="331" r:id="rId21"/>
    <p:sldId id="315" r:id="rId22"/>
    <p:sldId id="332" r:id="rId23"/>
    <p:sldId id="333" r:id="rId24"/>
    <p:sldId id="260" r:id="rId25"/>
  </p:sldIdLst>
  <p:sldSz cx="9144000" cy="5143500" type="screen16x9"/>
  <p:notesSz cx="6858000" cy="9144000"/>
  <p:embeddedFontLst>
    <p:embeddedFont>
      <p:font typeface="Andalus" panose="02020603050405020304" pitchFamily="18" charset="-78"/>
      <p:regular r:id="rId27"/>
    </p:embeddedFont>
    <p:embeddedFont>
      <p:font typeface="Montserrat" panose="020B0604020202020204" charset="0"/>
      <p:regular r:id="rId28"/>
      <p:bold r:id="rId29"/>
      <p:italic r:id="rId30"/>
      <p:boldItalic r:id="rId31"/>
    </p:embeddedFont>
    <p:embeddedFont>
      <p:font typeface="Montserrat ExtraBold" panose="020B0604020202020204" charset="0"/>
      <p:bold r:id="rId32"/>
      <p:boldItalic r:id="rId3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C00"/>
    <a:srgbClr val="5FFB45"/>
    <a:srgbClr val="FFAB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5FE30AF-0A72-4C3D-85C1-43E9BF257673}">
  <a:tblStyle styleId="{25FE30AF-0A72-4C3D-85C1-43E9BF257673}"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997" autoAdjust="0"/>
    <p:restoredTop sz="94660"/>
  </p:normalViewPr>
  <p:slideViewPr>
    <p:cSldViewPr snapToGrid="0">
      <p:cViewPr>
        <p:scale>
          <a:sx n="100" d="100"/>
          <a:sy n="100" d="100"/>
        </p:scale>
        <p:origin x="312" y="307"/>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6.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D07939E-B606-45DB-9537-EAF9B5CD77B9}" type="doc">
      <dgm:prSet loTypeId="urn:microsoft.com/office/officeart/2008/layout/VerticalCurvedList" loCatId="list" qsTypeId="urn:microsoft.com/office/officeart/2005/8/quickstyle/3d3" qsCatId="3D" csTypeId="urn:microsoft.com/office/officeart/2005/8/colors/accent6_2" csCatId="accent6" phldr="1"/>
      <dgm:spPr/>
      <dgm:t>
        <a:bodyPr/>
        <a:lstStyle/>
        <a:p>
          <a:endParaRPr lang="fr-MA"/>
        </a:p>
      </dgm:t>
    </dgm:pt>
    <dgm:pt modelId="{ECA87091-4BF7-4691-8C7C-8364426B6925}">
      <dgm:prSet phldrT="[Texte]"/>
      <dgm:spPr/>
      <dgm:t>
        <a:bodyPr/>
        <a:lstStyle/>
        <a:p>
          <a:r>
            <a:rPr lang="fr-MA" dirty="0">
              <a:latin typeface="Times New Roman" panose="02020603050405020304" pitchFamily="18" charset="0"/>
              <a:cs typeface="Times New Roman" panose="02020603050405020304" pitchFamily="18" charset="0"/>
            </a:rPr>
            <a:t>USE CASES AND APPLICATIONS</a:t>
          </a:r>
        </a:p>
      </dgm:t>
    </dgm:pt>
    <dgm:pt modelId="{051BE2B1-CCAC-426B-A7F3-A29D6504487B}" type="parTrans" cxnId="{A5223A25-D258-4E27-9032-F4361573AFA1}">
      <dgm:prSet/>
      <dgm:spPr/>
      <dgm:t>
        <a:bodyPr/>
        <a:lstStyle/>
        <a:p>
          <a:endParaRPr lang="fr-MA"/>
        </a:p>
      </dgm:t>
    </dgm:pt>
    <dgm:pt modelId="{BD3C482C-F84E-49C0-9FE8-0E521A7C4F4D}" type="sibTrans" cxnId="{A5223A25-D258-4E27-9032-F4361573AFA1}">
      <dgm:prSet/>
      <dgm:spPr/>
      <dgm:t>
        <a:bodyPr/>
        <a:lstStyle/>
        <a:p>
          <a:endParaRPr lang="fr-MA"/>
        </a:p>
      </dgm:t>
    </dgm:pt>
    <dgm:pt modelId="{F920D255-85D9-4FC2-86CE-D7876FAA09FF}">
      <dgm:prSet phldrT="[Texte]"/>
      <dgm:spPr/>
      <dgm:t>
        <a:bodyPr/>
        <a:lstStyle/>
        <a:p>
          <a:r>
            <a:rPr lang="fr-MA" dirty="0">
              <a:latin typeface="Times New Roman" panose="02020603050405020304" pitchFamily="18" charset="0"/>
              <a:cs typeface="Times New Roman" panose="02020603050405020304" pitchFamily="18" charset="0"/>
            </a:rPr>
            <a:t>FUTURE TRENDS AND CHALLENGES </a:t>
          </a:r>
        </a:p>
      </dgm:t>
    </dgm:pt>
    <dgm:pt modelId="{39E91AEB-9AC7-4C13-A835-4B71F6981914}" type="parTrans" cxnId="{96A910C4-46BB-4D48-A669-C1A0E8F05719}">
      <dgm:prSet/>
      <dgm:spPr/>
      <dgm:t>
        <a:bodyPr/>
        <a:lstStyle/>
        <a:p>
          <a:endParaRPr lang="fr-MA"/>
        </a:p>
      </dgm:t>
    </dgm:pt>
    <dgm:pt modelId="{E8CBE7BB-62DD-4B98-9517-3D784254EAEA}" type="sibTrans" cxnId="{96A910C4-46BB-4D48-A669-C1A0E8F05719}">
      <dgm:prSet/>
      <dgm:spPr/>
      <dgm:t>
        <a:bodyPr/>
        <a:lstStyle/>
        <a:p>
          <a:endParaRPr lang="fr-MA"/>
        </a:p>
      </dgm:t>
    </dgm:pt>
    <dgm:pt modelId="{80EB7054-649B-44F4-A541-C6DCC658BEFC}">
      <dgm:prSet phldrT="[Texte]"/>
      <dgm:spPr/>
      <dgm:t>
        <a:bodyPr/>
        <a:lstStyle/>
        <a:p>
          <a:r>
            <a:rPr lang="fr-MA" dirty="0">
              <a:latin typeface="Times New Roman" panose="02020603050405020304" pitchFamily="18" charset="0"/>
              <a:cs typeface="Times New Roman" panose="02020603050405020304" pitchFamily="18" charset="0"/>
            </a:rPr>
            <a:t>INTRODUCTION</a:t>
          </a:r>
        </a:p>
      </dgm:t>
    </dgm:pt>
    <dgm:pt modelId="{4A7AAFD7-F682-4302-AA85-354C7B208039}" type="parTrans" cxnId="{8AEA8280-CADA-4D25-A529-A325A215BF87}">
      <dgm:prSet/>
      <dgm:spPr/>
      <dgm:t>
        <a:bodyPr/>
        <a:lstStyle/>
        <a:p>
          <a:endParaRPr lang="fr-MA"/>
        </a:p>
      </dgm:t>
    </dgm:pt>
    <dgm:pt modelId="{40033194-ED83-4807-9D25-63316EB96F5A}" type="sibTrans" cxnId="{8AEA8280-CADA-4D25-A529-A325A215BF87}">
      <dgm:prSet/>
      <dgm:spPr/>
      <dgm:t>
        <a:bodyPr/>
        <a:lstStyle/>
        <a:p>
          <a:endParaRPr lang="fr-MA"/>
        </a:p>
      </dgm:t>
    </dgm:pt>
    <dgm:pt modelId="{734FEACC-B719-4CDE-80C7-EC380270062D}">
      <dgm:prSet phldrT="[Texte]"/>
      <dgm:spPr/>
      <dgm:t>
        <a:bodyPr/>
        <a:lstStyle/>
        <a:p>
          <a:r>
            <a:rPr lang="fr-MA" dirty="0">
              <a:latin typeface="Times New Roman" panose="02020603050405020304" pitchFamily="18" charset="0"/>
              <a:cs typeface="Times New Roman" panose="02020603050405020304" pitchFamily="18" charset="0"/>
            </a:rPr>
            <a:t>BLOCKCHAIN : WHAT IS IT AND HOW DOES IT WORK</a:t>
          </a:r>
        </a:p>
      </dgm:t>
    </dgm:pt>
    <dgm:pt modelId="{5884CD97-19D5-4754-8965-61126581870B}" type="parTrans" cxnId="{EA890B00-A319-4A70-900D-438142531C8B}">
      <dgm:prSet/>
      <dgm:spPr/>
      <dgm:t>
        <a:bodyPr/>
        <a:lstStyle/>
        <a:p>
          <a:endParaRPr lang="fr-MA"/>
        </a:p>
      </dgm:t>
    </dgm:pt>
    <dgm:pt modelId="{3EEA080D-E921-4068-9EAE-05B52076912F}" type="sibTrans" cxnId="{EA890B00-A319-4A70-900D-438142531C8B}">
      <dgm:prSet/>
      <dgm:spPr/>
      <dgm:t>
        <a:bodyPr/>
        <a:lstStyle/>
        <a:p>
          <a:endParaRPr lang="fr-MA"/>
        </a:p>
      </dgm:t>
    </dgm:pt>
    <dgm:pt modelId="{90EA98CC-B29B-4707-9682-D1E62B94FF44}">
      <dgm:prSet/>
      <dgm:spPr/>
      <dgm:t>
        <a:bodyPr/>
        <a:lstStyle/>
        <a:p>
          <a:r>
            <a:rPr lang="en-US" dirty="0">
              <a:latin typeface="Times New Roman" panose="02020603050405020304" pitchFamily="18" charset="0"/>
              <a:cs typeface="Times New Roman" panose="02020603050405020304" pitchFamily="18" charset="0"/>
            </a:rPr>
            <a:t>SIMULATION</a:t>
          </a:r>
          <a:endParaRPr lang="fr-FR" dirty="0"/>
        </a:p>
      </dgm:t>
    </dgm:pt>
    <dgm:pt modelId="{82AA1FD0-49B4-46FB-A218-4A1F15E8232A}" type="parTrans" cxnId="{FC5EE6F9-98CE-4BB4-AB7E-8178B4260DCD}">
      <dgm:prSet/>
      <dgm:spPr/>
      <dgm:t>
        <a:bodyPr/>
        <a:lstStyle/>
        <a:p>
          <a:endParaRPr lang="fr-FR"/>
        </a:p>
      </dgm:t>
    </dgm:pt>
    <dgm:pt modelId="{C80BF13D-3CA2-4F26-83F4-84559620D24B}" type="sibTrans" cxnId="{FC5EE6F9-98CE-4BB4-AB7E-8178B4260DCD}">
      <dgm:prSet/>
      <dgm:spPr/>
      <dgm:t>
        <a:bodyPr/>
        <a:lstStyle/>
        <a:p>
          <a:endParaRPr lang="fr-FR"/>
        </a:p>
      </dgm:t>
    </dgm:pt>
    <dgm:pt modelId="{49EA2592-42CD-408D-9B9E-845C41799E11}">
      <dgm:prSet/>
      <dgm:spPr/>
      <dgm:t>
        <a:bodyPr/>
        <a:lstStyle/>
        <a:p>
          <a:r>
            <a:rPr lang="en-US" dirty="0">
              <a:latin typeface="Times New Roman" panose="02020603050405020304" pitchFamily="18" charset="0"/>
              <a:cs typeface="Times New Roman" panose="02020603050405020304" pitchFamily="18" charset="0"/>
            </a:rPr>
            <a:t>CONCLUSION</a:t>
          </a:r>
          <a:endParaRPr lang="fr-FR" dirty="0">
            <a:latin typeface="Times New Roman" panose="02020603050405020304" pitchFamily="18" charset="0"/>
            <a:cs typeface="Times New Roman" panose="02020603050405020304" pitchFamily="18" charset="0"/>
          </a:endParaRPr>
        </a:p>
      </dgm:t>
    </dgm:pt>
    <dgm:pt modelId="{5731279F-9DD2-40B6-8D2C-6850FD72361C}" type="parTrans" cxnId="{517CCD75-06A8-4049-A81F-ECB853A0AE50}">
      <dgm:prSet/>
      <dgm:spPr/>
      <dgm:t>
        <a:bodyPr/>
        <a:lstStyle/>
        <a:p>
          <a:endParaRPr lang="fr-FR"/>
        </a:p>
      </dgm:t>
    </dgm:pt>
    <dgm:pt modelId="{1475C4A2-ED3C-4A22-B422-5DC220326B0B}" type="sibTrans" cxnId="{517CCD75-06A8-4049-A81F-ECB853A0AE50}">
      <dgm:prSet/>
      <dgm:spPr/>
      <dgm:t>
        <a:bodyPr/>
        <a:lstStyle/>
        <a:p>
          <a:endParaRPr lang="fr-FR"/>
        </a:p>
      </dgm:t>
    </dgm:pt>
    <dgm:pt modelId="{85F89015-83A4-4784-89B2-102758C20AF4}" type="pres">
      <dgm:prSet presAssocID="{AD07939E-B606-45DB-9537-EAF9B5CD77B9}" presName="Name0" presStyleCnt="0">
        <dgm:presLayoutVars>
          <dgm:chMax val="7"/>
          <dgm:chPref val="7"/>
          <dgm:dir/>
        </dgm:presLayoutVars>
      </dgm:prSet>
      <dgm:spPr/>
    </dgm:pt>
    <dgm:pt modelId="{F2FE0F96-7CBB-4122-A889-3596FCD37186}" type="pres">
      <dgm:prSet presAssocID="{AD07939E-B606-45DB-9537-EAF9B5CD77B9}" presName="Name1" presStyleCnt="0"/>
      <dgm:spPr/>
    </dgm:pt>
    <dgm:pt modelId="{4B465656-CD4B-4A29-817B-37AE1695A4FA}" type="pres">
      <dgm:prSet presAssocID="{AD07939E-B606-45DB-9537-EAF9B5CD77B9}" presName="cycle" presStyleCnt="0"/>
      <dgm:spPr/>
    </dgm:pt>
    <dgm:pt modelId="{04CCD5E4-C09A-433E-A953-0798168371D0}" type="pres">
      <dgm:prSet presAssocID="{AD07939E-B606-45DB-9537-EAF9B5CD77B9}" presName="srcNode" presStyleLbl="node1" presStyleIdx="0" presStyleCnt="6"/>
      <dgm:spPr/>
    </dgm:pt>
    <dgm:pt modelId="{9CE03233-8D8A-4DA5-83E6-4BE415FECBCA}" type="pres">
      <dgm:prSet presAssocID="{AD07939E-B606-45DB-9537-EAF9B5CD77B9}" presName="conn" presStyleLbl="parChTrans1D2" presStyleIdx="0" presStyleCnt="1"/>
      <dgm:spPr/>
    </dgm:pt>
    <dgm:pt modelId="{458393F5-9ECE-4BBA-9464-D892B31EE70B}" type="pres">
      <dgm:prSet presAssocID="{AD07939E-B606-45DB-9537-EAF9B5CD77B9}" presName="extraNode" presStyleLbl="node1" presStyleIdx="0" presStyleCnt="6"/>
      <dgm:spPr/>
    </dgm:pt>
    <dgm:pt modelId="{2ED65B49-0117-4B78-A1A2-3C6B7635DF33}" type="pres">
      <dgm:prSet presAssocID="{AD07939E-B606-45DB-9537-EAF9B5CD77B9}" presName="dstNode" presStyleLbl="node1" presStyleIdx="0" presStyleCnt="6"/>
      <dgm:spPr/>
    </dgm:pt>
    <dgm:pt modelId="{5D275DBF-5EB1-4B0E-ABF4-665807AF79EE}" type="pres">
      <dgm:prSet presAssocID="{80EB7054-649B-44F4-A541-C6DCC658BEFC}" presName="text_1" presStyleLbl="node1" presStyleIdx="0" presStyleCnt="6">
        <dgm:presLayoutVars>
          <dgm:bulletEnabled val="1"/>
        </dgm:presLayoutVars>
      </dgm:prSet>
      <dgm:spPr/>
    </dgm:pt>
    <dgm:pt modelId="{7B40E848-A29A-4A0E-8B01-E5C0A9F30A0A}" type="pres">
      <dgm:prSet presAssocID="{80EB7054-649B-44F4-A541-C6DCC658BEFC}" presName="accent_1" presStyleCnt="0"/>
      <dgm:spPr/>
    </dgm:pt>
    <dgm:pt modelId="{428E851F-0C84-485A-B586-932080EBA083}" type="pres">
      <dgm:prSet presAssocID="{80EB7054-649B-44F4-A541-C6DCC658BEFC}" presName="accentRepeatNode" presStyleLbl="solidFgAcc1" presStyleIdx="0" presStyleCnt="6"/>
      <dgm:spPr/>
    </dgm:pt>
    <dgm:pt modelId="{52082572-7EF3-4561-AB2F-5F8E7C3DFC08}" type="pres">
      <dgm:prSet presAssocID="{734FEACC-B719-4CDE-80C7-EC380270062D}" presName="text_2" presStyleLbl="node1" presStyleIdx="1" presStyleCnt="6">
        <dgm:presLayoutVars>
          <dgm:bulletEnabled val="1"/>
        </dgm:presLayoutVars>
      </dgm:prSet>
      <dgm:spPr/>
    </dgm:pt>
    <dgm:pt modelId="{9CA3838F-1C11-4663-9BE7-169ED645D35B}" type="pres">
      <dgm:prSet presAssocID="{734FEACC-B719-4CDE-80C7-EC380270062D}" presName="accent_2" presStyleCnt="0"/>
      <dgm:spPr/>
    </dgm:pt>
    <dgm:pt modelId="{FFD5C30D-E580-48E7-B61A-BD66371A94A7}" type="pres">
      <dgm:prSet presAssocID="{734FEACC-B719-4CDE-80C7-EC380270062D}" presName="accentRepeatNode" presStyleLbl="solidFgAcc1" presStyleIdx="1" presStyleCnt="6"/>
      <dgm:spPr/>
    </dgm:pt>
    <dgm:pt modelId="{3658B871-5F08-4BF4-99CF-4C8C10F778E6}" type="pres">
      <dgm:prSet presAssocID="{ECA87091-4BF7-4691-8C7C-8364426B6925}" presName="text_3" presStyleLbl="node1" presStyleIdx="2" presStyleCnt="6">
        <dgm:presLayoutVars>
          <dgm:bulletEnabled val="1"/>
        </dgm:presLayoutVars>
      </dgm:prSet>
      <dgm:spPr/>
    </dgm:pt>
    <dgm:pt modelId="{EAB9AE10-C325-4B84-BA87-E17FE66C7A7C}" type="pres">
      <dgm:prSet presAssocID="{ECA87091-4BF7-4691-8C7C-8364426B6925}" presName="accent_3" presStyleCnt="0"/>
      <dgm:spPr/>
    </dgm:pt>
    <dgm:pt modelId="{B8798303-25F8-47F0-80F5-421EBD04665E}" type="pres">
      <dgm:prSet presAssocID="{ECA87091-4BF7-4691-8C7C-8364426B6925}" presName="accentRepeatNode" presStyleLbl="solidFgAcc1" presStyleIdx="2" presStyleCnt="6"/>
      <dgm:spPr/>
    </dgm:pt>
    <dgm:pt modelId="{EE4F5647-A6ED-4F61-9083-0C2528A94A14}" type="pres">
      <dgm:prSet presAssocID="{F920D255-85D9-4FC2-86CE-D7876FAA09FF}" presName="text_4" presStyleLbl="node1" presStyleIdx="3" presStyleCnt="6">
        <dgm:presLayoutVars>
          <dgm:bulletEnabled val="1"/>
        </dgm:presLayoutVars>
      </dgm:prSet>
      <dgm:spPr/>
    </dgm:pt>
    <dgm:pt modelId="{81FA9D13-CD66-4FD8-85B5-4CE0EDB1DFED}" type="pres">
      <dgm:prSet presAssocID="{F920D255-85D9-4FC2-86CE-D7876FAA09FF}" presName="accent_4" presStyleCnt="0"/>
      <dgm:spPr/>
    </dgm:pt>
    <dgm:pt modelId="{A607245D-A572-440D-A745-90935550C647}" type="pres">
      <dgm:prSet presAssocID="{F920D255-85D9-4FC2-86CE-D7876FAA09FF}" presName="accentRepeatNode" presStyleLbl="solidFgAcc1" presStyleIdx="3" presStyleCnt="6"/>
      <dgm:spPr/>
    </dgm:pt>
    <dgm:pt modelId="{34C1BA5C-A5CB-453E-B548-17BCA3F603E2}" type="pres">
      <dgm:prSet presAssocID="{90EA98CC-B29B-4707-9682-D1E62B94FF44}" presName="text_5" presStyleLbl="node1" presStyleIdx="4" presStyleCnt="6">
        <dgm:presLayoutVars>
          <dgm:bulletEnabled val="1"/>
        </dgm:presLayoutVars>
      </dgm:prSet>
      <dgm:spPr/>
    </dgm:pt>
    <dgm:pt modelId="{A775FEF6-D81B-467B-A5D5-3C9B70FC3CAB}" type="pres">
      <dgm:prSet presAssocID="{90EA98CC-B29B-4707-9682-D1E62B94FF44}" presName="accent_5" presStyleCnt="0"/>
      <dgm:spPr/>
    </dgm:pt>
    <dgm:pt modelId="{218A62C5-4365-4C12-ACBB-8EF908367A66}" type="pres">
      <dgm:prSet presAssocID="{90EA98CC-B29B-4707-9682-D1E62B94FF44}" presName="accentRepeatNode" presStyleLbl="solidFgAcc1" presStyleIdx="4" presStyleCnt="6"/>
      <dgm:spPr/>
    </dgm:pt>
    <dgm:pt modelId="{3E5D6511-A7AA-413D-96AD-20F9B517A97B}" type="pres">
      <dgm:prSet presAssocID="{49EA2592-42CD-408D-9B9E-845C41799E11}" presName="text_6" presStyleLbl="node1" presStyleIdx="5" presStyleCnt="6">
        <dgm:presLayoutVars>
          <dgm:bulletEnabled val="1"/>
        </dgm:presLayoutVars>
      </dgm:prSet>
      <dgm:spPr/>
    </dgm:pt>
    <dgm:pt modelId="{AA5CA65F-84DF-4832-98B9-36D7A61A1E29}" type="pres">
      <dgm:prSet presAssocID="{49EA2592-42CD-408D-9B9E-845C41799E11}" presName="accent_6" presStyleCnt="0"/>
      <dgm:spPr/>
    </dgm:pt>
    <dgm:pt modelId="{B7C6C6E3-1700-4845-B7E7-11C84A15E444}" type="pres">
      <dgm:prSet presAssocID="{49EA2592-42CD-408D-9B9E-845C41799E11}" presName="accentRepeatNode" presStyleLbl="solidFgAcc1" presStyleIdx="5" presStyleCnt="6"/>
      <dgm:spPr/>
    </dgm:pt>
  </dgm:ptLst>
  <dgm:cxnLst>
    <dgm:cxn modelId="{EA890B00-A319-4A70-900D-438142531C8B}" srcId="{AD07939E-B606-45DB-9537-EAF9B5CD77B9}" destId="{734FEACC-B719-4CDE-80C7-EC380270062D}" srcOrd="1" destOrd="0" parTransId="{5884CD97-19D5-4754-8965-61126581870B}" sibTransId="{3EEA080D-E921-4068-9EAE-05B52076912F}"/>
    <dgm:cxn modelId="{3E8A5915-D59F-465F-973B-FBD45ABB9CD1}" type="presOf" srcId="{49EA2592-42CD-408D-9B9E-845C41799E11}" destId="{3E5D6511-A7AA-413D-96AD-20F9B517A97B}" srcOrd="0" destOrd="0" presId="urn:microsoft.com/office/officeart/2008/layout/VerticalCurvedList"/>
    <dgm:cxn modelId="{A5223A25-D258-4E27-9032-F4361573AFA1}" srcId="{AD07939E-B606-45DB-9537-EAF9B5CD77B9}" destId="{ECA87091-4BF7-4691-8C7C-8364426B6925}" srcOrd="2" destOrd="0" parTransId="{051BE2B1-CCAC-426B-A7F3-A29D6504487B}" sibTransId="{BD3C482C-F84E-49C0-9FE8-0E521A7C4F4D}"/>
    <dgm:cxn modelId="{DB3DE566-0CB7-4318-BCFE-B02C07EC5A54}" type="presOf" srcId="{F920D255-85D9-4FC2-86CE-D7876FAA09FF}" destId="{EE4F5647-A6ED-4F61-9083-0C2528A94A14}" srcOrd="0" destOrd="0" presId="urn:microsoft.com/office/officeart/2008/layout/VerticalCurvedList"/>
    <dgm:cxn modelId="{F6D5EF6E-E590-4C5F-A0CC-B59E727C0F58}" type="presOf" srcId="{90EA98CC-B29B-4707-9682-D1E62B94FF44}" destId="{34C1BA5C-A5CB-453E-B548-17BCA3F603E2}" srcOrd="0" destOrd="0" presId="urn:microsoft.com/office/officeart/2008/layout/VerticalCurvedList"/>
    <dgm:cxn modelId="{517CCD75-06A8-4049-A81F-ECB853A0AE50}" srcId="{AD07939E-B606-45DB-9537-EAF9B5CD77B9}" destId="{49EA2592-42CD-408D-9B9E-845C41799E11}" srcOrd="5" destOrd="0" parTransId="{5731279F-9DD2-40B6-8D2C-6850FD72361C}" sibTransId="{1475C4A2-ED3C-4A22-B422-5DC220326B0B}"/>
    <dgm:cxn modelId="{8AEA8280-CADA-4D25-A529-A325A215BF87}" srcId="{AD07939E-B606-45DB-9537-EAF9B5CD77B9}" destId="{80EB7054-649B-44F4-A541-C6DCC658BEFC}" srcOrd="0" destOrd="0" parTransId="{4A7AAFD7-F682-4302-AA85-354C7B208039}" sibTransId="{40033194-ED83-4807-9D25-63316EB96F5A}"/>
    <dgm:cxn modelId="{48194184-81B1-45B6-98C8-6A357EADD536}" type="presOf" srcId="{40033194-ED83-4807-9D25-63316EB96F5A}" destId="{9CE03233-8D8A-4DA5-83E6-4BE415FECBCA}" srcOrd="0" destOrd="0" presId="urn:microsoft.com/office/officeart/2008/layout/VerticalCurvedList"/>
    <dgm:cxn modelId="{9C78C1B2-F166-4D4C-818A-F3711E69D23D}" type="presOf" srcId="{734FEACC-B719-4CDE-80C7-EC380270062D}" destId="{52082572-7EF3-4561-AB2F-5F8E7C3DFC08}" srcOrd="0" destOrd="0" presId="urn:microsoft.com/office/officeart/2008/layout/VerticalCurvedList"/>
    <dgm:cxn modelId="{96A910C4-46BB-4D48-A669-C1A0E8F05719}" srcId="{AD07939E-B606-45DB-9537-EAF9B5CD77B9}" destId="{F920D255-85D9-4FC2-86CE-D7876FAA09FF}" srcOrd="3" destOrd="0" parTransId="{39E91AEB-9AC7-4C13-A835-4B71F6981914}" sibTransId="{E8CBE7BB-62DD-4B98-9517-3D784254EAEA}"/>
    <dgm:cxn modelId="{44A184E1-05C8-48CC-A7DE-2287A9003BBA}" type="presOf" srcId="{80EB7054-649B-44F4-A541-C6DCC658BEFC}" destId="{5D275DBF-5EB1-4B0E-ABF4-665807AF79EE}" srcOrd="0" destOrd="0" presId="urn:microsoft.com/office/officeart/2008/layout/VerticalCurvedList"/>
    <dgm:cxn modelId="{8ACA07F1-E26C-40C1-A2FA-05BDDC277620}" type="presOf" srcId="{AD07939E-B606-45DB-9537-EAF9B5CD77B9}" destId="{85F89015-83A4-4784-89B2-102758C20AF4}" srcOrd="0" destOrd="0" presId="urn:microsoft.com/office/officeart/2008/layout/VerticalCurvedList"/>
    <dgm:cxn modelId="{C962B5F8-BE9B-4CA9-B570-3B2899D67300}" type="presOf" srcId="{ECA87091-4BF7-4691-8C7C-8364426B6925}" destId="{3658B871-5F08-4BF4-99CF-4C8C10F778E6}" srcOrd="0" destOrd="0" presId="urn:microsoft.com/office/officeart/2008/layout/VerticalCurvedList"/>
    <dgm:cxn modelId="{FC5EE6F9-98CE-4BB4-AB7E-8178B4260DCD}" srcId="{AD07939E-B606-45DB-9537-EAF9B5CD77B9}" destId="{90EA98CC-B29B-4707-9682-D1E62B94FF44}" srcOrd="4" destOrd="0" parTransId="{82AA1FD0-49B4-46FB-A218-4A1F15E8232A}" sibTransId="{C80BF13D-3CA2-4F26-83F4-84559620D24B}"/>
    <dgm:cxn modelId="{F3BD4B60-D45F-4C7E-9F2F-82B6E5ACCDB2}" type="presParOf" srcId="{85F89015-83A4-4784-89B2-102758C20AF4}" destId="{F2FE0F96-7CBB-4122-A889-3596FCD37186}" srcOrd="0" destOrd="0" presId="urn:microsoft.com/office/officeart/2008/layout/VerticalCurvedList"/>
    <dgm:cxn modelId="{0093000F-2A0A-4720-A5B4-8DE97E2EB95D}" type="presParOf" srcId="{F2FE0F96-7CBB-4122-A889-3596FCD37186}" destId="{4B465656-CD4B-4A29-817B-37AE1695A4FA}" srcOrd="0" destOrd="0" presId="urn:microsoft.com/office/officeart/2008/layout/VerticalCurvedList"/>
    <dgm:cxn modelId="{AE86D693-7196-4B70-A13D-1F89EB61F5FA}" type="presParOf" srcId="{4B465656-CD4B-4A29-817B-37AE1695A4FA}" destId="{04CCD5E4-C09A-433E-A953-0798168371D0}" srcOrd="0" destOrd="0" presId="urn:microsoft.com/office/officeart/2008/layout/VerticalCurvedList"/>
    <dgm:cxn modelId="{A97EF8E7-A6FD-4F1E-ABD9-158703C019E9}" type="presParOf" srcId="{4B465656-CD4B-4A29-817B-37AE1695A4FA}" destId="{9CE03233-8D8A-4DA5-83E6-4BE415FECBCA}" srcOrd="1" destOrd="0" presId="urn:microsoft.com/office/officeart/2008/layout/VerticalCurvedList"/>
    <dgm:cxn modelId="{7854B953-30B9-4EDB-89F7-1D075FF1F590}" type="presParOf" srcId="{4B465656-CD4B-4A29-817B-37AE1695A4FA}" destId="{458393F5-9ECE-4BBA-9464-D892B31EE70B}" srcOrd="2" destOrd="0" presId="urn:microsoft.com/office/officeart/2008/layout/VerticalCurvedList"/>
    <dgm:cxn modelId="{BBE7350E-A6BC-43A4-BA81-1C18C127B281}" type="presParOf" srcId="{4B465656-CD4B-4A29-817B-37AE1695A4FA}" destId="{2ED65B49-0117-4B78-A1A2-3C6B7635DF33}" srcOrd="3" destOrd="0" presId="urn:microsoft.com/office/officeart/2008/layout/VerticalCurvedList"/>
    <dgm:cxn modelId="{E928BFFA-E7DC-41A8-98C7-08631DFFB098}" type="presParOf" srcId="{F2FE0F96-7CBB-4122-A889-3596FCD37186}" destId="{5D275DBF-5EB1-4B0E-ABF4-665807AF79EE}" srcOrd="1" destOrd="0" presId="urn:microsoft.com/office/officeart/2008/layout/VerticalCurvedList"/>
    <dgm:cxn modelId="{474903EA-05B2-4C96-B1DE-36B1927FC077}" type="presParOf" srcId="{F2FE0F96-7CBB-4122-A889-3596FCD37186}" destId="{7B40E848-A29A-4A0E-8B01-E5C0A9F30A0A}" srcOrd="2" destOrd="0" presId="urn:microsoft.com/office/officeart/2008/layout/VerticalCurvedList"/>
    <dgm:cxn modelId="{C2A5AFC0-9CBC-41FF-AA10-F70A34E841A2}" type="presParOf" srcId="{7B40E848-A29A-4A0E-8B01-E5C0A9F30A0A}" destId="{428E851F-0C84-485A-B586-932080EBA083}" srcOrd="0" destOrd="0" presId="urn:microsoft.com/office/officeart/2008/layout/VerticalCurvedList"/>
    <dgm:cxn modelId="{B2769AEB-E7E5-4969-8097-9E5CA9C2AA55}" type="presParOf" srcId="{F2FE0F96-7CBB-4122-A889-3596FCD37186}" destId="{52082572-7EF3-4561-AB2F-5F8E7C3DFC08}" srcOrd="3" destOrd="0" presId="urn:microsoft.com/office/officeart/2008/layout/VerticalCurvedList"/>
    <dgm:cxn modelId="{11F5A94E-FA2A-48E4-93BA-6E35CECB700A}" type="presParOf" srcId="{F2FE0F96-7CBB-4122-A889-3596FCD37186}" destId="{9CA3838F-1C11-4663-9BE7-169ED645D35B}" srcOrd="4" destOrd="0" presId="urn:microsoft.com/office/officeart/2008/layout/VerticalCurvedList"/>
    <dgm:cxn modelId="{70EA7AFA-6BD7-4655-A4DE-8CCED875730D}" type="presParOf" srcId="{9CA3838F-1C11-4663-9BE7-169ED645D35B}" destId="{FFD5C30D-E580-48E7-B61A-BD66371A94A7}" srcOrd="0" destOrd="0" presId="urn:microsoft.com/office/officeart/2008/layout/VerticalCurvedList"/>
    <dgm:cxn modelId="{72DB7BCA-116E-4D41-B982-DDFC5339CA66}" type="presParOf" srcId="{F2FE0F96-7CBB-4122-A889-3596FCD37186}" destId="{3658B871-5F08-4BF4-99CF-4C8C10F778E6}" srcOrd="5" destOrd="0" presId="urn:microsoft.com/office/officeart/2008/layout/VerticalCurvedList"/>
    <dgm:cxn modelId="{16DCCD0C-9BE0-438B-B0D5-A7FC4748E0E0}" type="presParOf" srcId="{F2FE0F96-7CBB-4122-A889-3596FCD37186}" destId="{EAB9AE10-C325-4B84-BA87-E17FE66C7A7C}" srcOrd="6" destOrd="0" presId="urn:microsoft.com/office/officeart/2008/layout/VerticalCurvedList"/>
    <dgm:cxn modelId="{9C475082-781D-4DD9-8002-E148E180AB58}" type="presParOf" srcId="{EAB9AE10-C325-4B84-BA87-E17FE66C7A7C}" destId="{B8798303-25F8-47F0-80F5-421EBD04665E}" srcOrd="0" destOrd="0" presId="urn:microsoft.com/office/officeart/2008/layout/VerticalCurvedList"/>
    <dgm:cxn modelId="{EA2661DC-3757-4954-990C-F25B996E8492}" type="presParOf" srcId="{F2FE0F96-7CBB-4122-A889-3596FCD37186}" destId="{EE4F5647-A6ED-4F61-9083-0C2528A94A14}" srcOrd="7" destOrd="0" presId="urn:microsoft.com/office/officeart/2008/layout/VerticalCurvedList"/>
    <dgm:cxn modelId="{42BDFE53-046D-4F25-84F1-A465743277D0}" type="presParOf" srcId="{F2FE0F96-7CBB-4122-A889-3596FCD37186}" destId="{81FA9D13-CD66-4FD8-85B5-4CE0EDB1DFED}" srcOrd="8" destOrd="0" presId="urn:microsoft.com/office/officeart/2008/layout/VerticalCurvedList"/>
    <dgm:cxn modelId="{73E99E9D-D442-476E-959C-7B17FA35C5DB}" type="presParOf" srcId="{81FA9D13-CD66-4FD8-85B5-4CE0EDB1DFED}" destId="{A607245D-A572-440D-A745-90935550C647}" srcOrd="0" destOrd="0" presId="urn:microsoft.com/office/officeart/2008/layout/VerticalCurvedList"/>
    <dgm:cxn modelId="{C2B34284-7B74-42D0-86DF-919F061EAABD}" type="presParOf" srcId="{F2FE0F96-7CBB-4122-A889-3596FCD37186}" destId="{34C1BA5C-A5CB-453E-B548-17BCA3F603E2}" srcOrd="9" destOrd="0" presId="urn:microsoft.com/office/officeart/2008/layout/VerticalCurvedList"/>
    <dgm:cxn modelId="{75DB7C8A-D687-454E-88E2-5E8D4558ED6A}" type="presParOf" srcId="{F2FE0F96-7CBB-4122-A889-3596FCD37186}" destId="{A775FEF6-D81B-467B-A5D5-3C9B70FC3CAB}" srcOrd="10" destOrd="0" presId="urn:microsoft.com/office/officeart/2008/layout/VerticalCurvedList"/>
    <dgm:cxn modelId="{4D19E28B-19CB-428D-AC7B-0B7510720AB7}" type="presParOf" srcId="{A775FEF6-D81B-467B-A5D5-3C9B70FC3CAB}" destId="{218A62C5-4365-4C12-ACBB-8EF908367A66}" srcOrd="0" destOrd="0" presId="urn:microsoft.com/office/officeart/2008/layout/VerticalCurvedList"/>
    <dgm:cxn modelId="{4DD4EB00-B08B-44E6-95B3-D66C149F7652}" type="presParOf" srcId="{F2FE0F96-7CBB-4122-A889-3596FCD37186}" destId="{3E5D6511-A7AA-413D-96AD-20F9B517A97B}" srcOrd="11" destOrd="0" presId="urn:microsoft.com/office/officeart/2008/layout/VerticalCurvedList"/>
    <dgm:cxn modelId="{BBF3F8A3-3580-456E-A786-908CB5B170C4}" type="presParOf" srcId="{F2FE0F96-7CBB-4122-A889-3596FCD37186}" destId="{AA5CA65F-84DF-4832-98B9-36D7A61A1E29}" srcOrd="12" destOrd="0" presId="urn:microsoft.com/office/officeart/2008/layout/VerticalCurvedList"/>
    <dgm:cxn modelId="{A34B2DC9-D59C-46CB-9344-EE12769BB2FC}" type="presParOf" srcId="{AA5CA65F-84DF-4832-98B9-36D7A61A1E29}" destId="{B7C6C6E3-1700-4845-B7E7-11C84A15E444}" srcOrd="0" destOrd="0" presId="urn:microsoft.com/office/officeart/2008/layout/VerticalCurvedList"/>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C7CAC57-FC3F-42F9-9E5D-C2F5B961FB64}" type="doc">
      <dgm:prSet loTypeId="urn:microsoft.com/office/officeart/2005/8/layout/hList3" loCatId="list" qsTypeId="urn:microsoft.com/office/officeart/2005/8/quickstyle/simple1" qsCatId="simple" csTypeId="urn:microsoft.com/office/officeart/2005/8/colors/accent0_1" csCatId="mainScheme" phldr="1"/>
      <dgm:spPr/>
      <dgm:t>
        <a:bodyPr/>
        <a:lstStyle/>
        <a:p>
          <a:endParaRPr lang="fr-FR"/>
        </a:p>
      </dgm:t>
    </dgm:pt>
    <dgm:pt modelId="{D404C570-8524-4040-9310-5558DABFF4A9}">
      <dgm:prSet phldrT="[Texte]" custT="1"/>
      <dgm:spPr/>
      <dgm:t>
        <a:bodyPr/>
        <a:lstStyle/>
        <a:p>
          <a:r>
            <a:rPr lang="fr-FR" sz="2800" dirty="0"/>
            <a:t>The Challenges </a:t>
          </a:r>
          <a:r>
            <a:rPr lang="fr-FR" sz="2800" dirty="0" err="1"/>
            <a:t>facing</a:t>
          </a:r>
          <a:r>
            <a:rPr lang="fr-FR" sz="2800" dirty="0"/>
            <a:t> Blockchain</a:t>
          </a:r>
        </a:p>
      </dgm:t>
    </dgm:pt>
    <dgm:pt modelId="{65F2BFC6-2A73-4DB2-BFC2-EFC19BB9CA56}" type="parTrans" cxnId="{FFAC9D22-72DF-4420-9ED4-B3250B5E965B}">
      <dgm:prSet/>
      <dgm:spPr/>
      <dgm:t>
        <a:bodyPr/>
        <a:lstStyle/>
        <a:p>
          <a:endParaRPr lang="fr-FR"/>
        </a:p>
      </dgm:t>
    </dgm:pt>
    <dgm:pt modelId="{45B9FA00-56EC-425A-850C-CB9D91B1519F}" type="sibTrans" cxnId="{FFAC9D22-72DF-4420-9ED4-B3250B5E965B}">
      <dgm:prSet/>
      <dgm:spPr/>
      <dgm:t>
        <a:bodyPr/>
        <a:lstStyle/>
        <a:p>
          <a:endParaRPr lang="fr-FR"/>
        </a:p>
      </dgm:t>
    </dgm:pt>
    <dgm:pt modelId="{A7D484F5-A460-4995-9F97-F9BB943DD6C0}">
      <dgm:prSet phldrT="[Texte]"/>
      <dgm:spPr/>
      <dgm:t>
        <a:bodyPr/>
        <a:lstStyle/>
        <a:p>
          <a:r>
            <a:rPr lang="en-US" b="1" i="0" dirty="0"/>
            <a:t>Scalability:</a:t>
          </a:r>
          <a:r>
            <a:rPr lang="en-US" b="0" i="0" dirty="0"/>
            <a:t> </a:t>
          </a:r>
        </a:p>
        <a:p>
          <a:r>
            <a:rPr lang="en-US" b="0" i="0" dirty="0"/>
            <a:t>As blockchain networks grow, scalability becomes a significant concern. Transaction speed and throughput are limited in many blockchain implementations, hindering their ability to handle large volumes of transactions.</a:t>
          </a:r>
          <a:endParaRPr lang="fr-FR" dirty="0">
            <a:solidFill>
              <a:schemeClr val="tx1"/>
            </a:solidFill>
          </a:endParaRPr>
        </a:p>
      </dgm:t>
    </dgm:pt>
    <dgm:pt modelId="{679EE66B-1724-4E7D-BD68-66B9F8F8A94E}" type="parTrans" cxnId="{D30A3FAF-C7C2-4C02-B6AF-EFF0F0A242D7}">
      <dgm:prSet/>
      <dgm:spPr/>
      <dgm:t>
        <a:bodyPr/>
        <a:lstStyle/>
        <a:p>
          <a:endParaRPr lang="fr-FR"/>
        </a:p>
      </dgm:t>
    </dgm:pt>
    <dgm:pt modelId="{037A4865-1DD3-43AD-AC35-B17A4DD3D327}" type="sibTrans" cxnId="{D30A3FAF-C7C2-4C02-B6AF-EFF0F0A242D7}">
      <dgm:prSet/>
      <dgm:spPr/>
      <dgm:t>
        <a:bodyPr/>
        <a:lstStyle/>
        <a:p>
          <a:endParaRPr lang="fr-FR"/>
        </a:p>
      </dgm:t>
    </dgm:pt>
    <dgm:pt modelId="{EABAAADC-B924-4F10-BC4C-577E13FEF537}">
      <dgm:prSet phldrT="[Texte]"/>
      <dgm:spPr/>
      <dgm:t>
        <a:bodyPr/>
        <a:lstStyle/>
        <a:p>
          <a:r>
            <a:rPr lang="en-US" b="1" i="0" dirty="0"/>
            <a:t>Energy Consumption:</a:t>
          </a:r>
        </a:p>
        <a:p>
          <a:r>
            <a:rPr lang="en-US" b="0" i="0" dirty="0"/>
            <a:t> Some consensus mechanisms, like Proof of Work (</a:t>
          </a:r>
          <a:r>
            <a:rPr lang="en-US" b="0" i="0" dirty="0" err="1"/>
            <a:t>PoW</a:t>
          </a:r>
          <a:r>
            <a:rPr lang="en-US" b="0" i="0" dirty="0"/>
            <a:t>), require a lot computational power, leading to high energy consumption. </a:t>
          </a:r>
          <a:endParaRPr lang="en-US" b="0" i="0" dirty="0">
            <a:solidFill>
              <a:schemeClr val="tx1"/>
            </a:solidFill>
          </a:endParaRPr>
        </a:p>
        <a:p>
          <a:endParaRPr lang="en-US" b="0" i="0" dirty="0">
            <a:solidFill>
              <a:schemeClr val="tx1"/>
            </a:solidFill>
          </a:endParaRPr>
        </a:p>
        <a:p>
          <a:endParaRPr lang="fr-FR" dirty="0">
            <a:solidFill>
              <a:schemeClr val="tx1"/>
            </a:solidFill>
          </a:endParaRPr>
        </a:p>
      </dgm:t>
    </dgm:pt>
    <dgm:pt modelId="{3A3FADF7-E841-4216-BDE0-A612958C614F}" type="parTrans" cxnId="{E18F95FA-D0F1-4674-B6E6-7CE70CB79E80}">
      <dgm:prSet/>
      <dgm:spPr/>
      <dgm:t>
        <a:bodyPr/>
        <a:lstStyle/>
        <a:p>
          <a:endParaRPr lang="fr-FR"/>
        </a:p>
      </dgm:t>
    </dgm:pt>
    <dgm:pt modelId="{930CA7A0-CF0F-41A1-90B0-853C9712F0F7}" type="sibTrans" cxnId="{E18F95FA-D0F1-4674-B6E6-7CE70CB79E80}">
      <dgm:prSet/>
      <dgm:spPr/>
      <dgm:t>
        <a:bodyPr/>
        <a:lstStyle/>
        <a:p>
          <a:endParaRPr lang="fr-FR"/>
        </a:p>
      </dgm:t>
    </dgm:pt>
    <dgm:pt modelId="{BFC7022E-9A51-46A4-99CB-B51BAF201E0D}">
      <dgm:prSet phldrT="[Texte]"/>
      <dgm:spPr/>
      <dgm:t>
        <a:bodyPr/>
        <a:lstStyle/>
        <a:p>
          <a:r>
            <a:rPr lang="en-US" b="1" i="0" dirty="0"/>
            <a:t>Costs and </a:t>
          </a:r>
        </a:p>
        <a:p>
          <a:r>
            <a:rPr lang="en-US" b="1" i="0" dirty="0"/>
            <a:t>Expenses :</a:t>
          </a:r>
        </a:p>
        <a:p>
          <a:r>
            <a:rPr lang="en-US" b="0" i="0" dirty="0"/>
            <a:t> Developing and maintaining blockchain infrastructure can be expensive</a:t>
          </a:r>
          <a:r>
            <a:rPr lang="fr-FR" b="0" i="0" dirty="0"/>
            <a:t> and </a:t>
          </a:r>
          <a:r>
            <a:rPr lang="fr-FR" b="0" i="0" dirty="0" err="1"/>
            <a:t>costly</a:t>
          </a:r>
          <a:r>
            <a:rPr lang="fr-FR" b="0" i="0" dirty="0"/>
            <a:t> </a:t>
          </a:r>
          <a:r>
            <a:rPr lang="en-US" b="0" i="0" dirty="0"/>
            <a:t>for businesses, especially for smaller enterprises</a:t>
          </a:r>
        </a:p>
        <a:p>
          <a:r>
            <a:rPr lang="en-US" b="0" i="0" dirty="0"/>
            <a:t> </a:t>
          </a:r>
          <a:endParaRPr lang="fr-FR" dirty="0"/>
        </a:p>
      </dgm:t>
    </dgm:pt>
    <dgm:pt modelId="{603035C2-6EB1-45F8-A5D7-0B8EA600DC2E}" type="parTrans" cxnId="{839F6144-CFB9-4803-86D9-B5B962247E03}">
      <dgm:prSet/>
      <dgm:spPr/>
      <dgm:t>
        <a:bodyPr/>
        <a:lstStyle/>
        <a:p>
          <a:endParaRPr lang="fr-FR"/>
        </a:p>
      </dgm:t>
    </dgm:pt>
    <dgm:pt modelId="{B6719E39-A040-481E-8F67-EA27D4E6E160}" type="sibTrans" cxnId="{839F6144-CFB9-4803-86D9-B5B962247E03}">
      <dgm:prSet/>
      <dgm:spPr/>
      <dgm:t>
        <a:bodyPr/>
        <a:lstStyle/>
        <a:p>
          <a:endParaRPr lang="fr-FR"/>
        </a:p>
      </dgm:t>
    </dgm:pt>
    <dgm:pt modelId="{734089AA-5B6B-4ECB-B84B-632A9FF22BF2}" type="pres">
      <dgm:prSet presAssocID="{1C7CAC57-FC3F-42F9-9E5D-C2F5B961FB64}" presName="composite" presStyleCnt="0">
        <dgm:presLayoutVars>
          <dgm:chMax val="1"/>
          <dgm:dir/>
          <dgm:resizeHandles val="exact"/>
        </dgm:presLayoutVars>
      </dgm:prSet>
      <dgm:spPr/>
    </dgm:pt>
    <dgm:pt modelId="{BCD0BAC3-25BA-4DE5-88D3-EA171FD33C2A}" type="pres">
      <dgm:prSet presAssocID="{D404C570-8524-4040-9310-5558DABFF4A9}" presName="roof" presStyleLbl="dkBgShp" presStyleIdx="0" presStyleCnt="2"/>
      <dgm:spPr/>
    </dgm:pt>
    <dgm:pt modelId="{FCB9EE0A-C729-44F2-AF7A-1065DCC05CD4}" type="pres">
      <dgm:prSet presAssocID="{D404C570-8524-4040-9310-5558DABFF4A9}" presName="pillars" presStyleCnt="0"/>
      <dgm:spPr/>
    </dgm:pt>
    <dgm:pt modelId="{89AFA36A-9FB1-4B76-B85E-6A0E7D78D855}" type="pres">
      <dgm:prSet presAssocID="{D404C570-8524-4040-9310-5558DABFF4A9}" presName="pillar1" presStyleLbl="node1" presStyleIdx="0" presStyleCnt="3">
        <dgm:presLayoutVars>
          <dgm:bulletEnabled val="1"/>
        </dgm:presLayoutVars>
      </dgm:prSet>
      <dgm:spPr/>
    </dgm:pt>
    <dgm:pt modelId="{3024F4F0-9CDB-47F7-A6D5-334076EDB155}" type="pres">
      <dgm:prSet presAssocID="{EABAAADC-B924-4F10-BC4C-577E13FEF537}" presName="pillarX" presStyleLbl="node1" presStyleIdx="1" presStyleCnt="3">
        <dgm:presLayoutVars>
          <dgm:bulletEnabled val="1"/>
        </dgm:presLayoutVars>
      </dgm:prSet>
      <dgm:spPr/>
    </dgm:pt>
    <dgm:pt modelId="{E9BB688F-4B8D-423D-A14F-BD298794F3A2}" type="pres">
      <dgm:prSet presAssocID="{BFC7022E-9A51-46A4-99CB-B51BAF201E0D}" presName="pillarX" presStyleLbl="node1" presStyleIdx="2" presStyleCnt="3">
        <dgm:presLayoutVars>
          <dgm:bulletEnabled val="1"/>
        </dgm:presLayoutVars>
      </dgm:prSet>
      <dgm:spPr/>
    </dgm:pt>
    <dgm:pt modelId="{19679FF2-8FE3-4F80-9C5A-1683C10AC5C1}" type="pres">
      <dgm:prSet presAssocID="{D404C570-8524-4040-9310-5558DABFF4A9}" presName="base" presStyleLbl="dkBgShp" presStyleIdx="1" presStyleCnt="2"/>
      <dgm:spPr/>
    </dgm:pt>
  </dgm:ptLst>
  <dgm:cxnLst>
    <dgm:cxn modelId="{F34D0911-CE81-4B81-BB5F-97E6B3401DFC}" type="presOf" srcId="{1C7CAC57-FC3F-42F9-9E5D-C2F5B961FB64}" destId="{734089AA-5B6B-4ECB-B84B-632A9FF22BF2}" srcOrd="0" destOrd="0" presId="urn:microsoft.com/office/officeart/2005/8/layout/hList3"/>
    <dgm:cxn modelId="{2096CA15-FCBE-4DB0-B8CA-958FAD017D59}" type="presOf" srcId="{BFC7022E-9A51-46A4-99CB-B51BAF201E0D}" destId="{E9BB688F-4B8D-423D-A14F-BD298794F3A2}" srcOrd="0" destOrd="0" presId="urn:microsoft.com/office/officeart/2005/8/layout/hList3"/>
    <dgm:cxn modelId="{4614F51C-EF07-4F92-BAFC-4A0A253A0066}" type="presOf" srcId="{A7D484F5-A460-4995-9F97-F9BB943DD6C0}" destId="{89AFA36A-9FB1-4B76-B85E-6A0E7D78D855}" srcOrd="0" destOrd="0" presId="urn:microsoft.com/office/officeart/2005/8/layout/hList3"/>
    <dgm:cxn modelId="{FFAC9D22-72DF-4420-9ED4-B3250B5E965B}" srcId="{1C7CAC57-FC3F-42F9-9E5D-C2F5B961FB64}" destId="{D404C570-8524-4040-9310-5558DABFF4A9}" srcOrd="0" destOrd="0" parTransId="{65F2BFC6-2A73-4DB2-BFC2-EFC19BB9CA56}" sibTransId="{45B9FA00-56EC-425A-850C-CB9D91B1519F}"/>
    <dgm:cxn modelId="{E80FD928-E332-4973-A1F0-447E3D1794FE}" type="presOf" srcId="{D404C570-8524-4040-9310-5558DABFF4A9}" destId="{BCD0BAC3-25BA-4DE5-88D3-EA171FD33C2A}" srcOrd="0" destOrd="0" presId="urn:microsoft.com/office/officeart/2005/8/layout/hList3"/>
    <dgm:cxn modelId="{839F6144-CFB9-4803-86D9-B5B962247E03}" srcId="{D404C570-8524-4040-9310-5558DABFF4A9}" destId="{BFC7022E-9A51-46A4-99CB-B51BAF201E0D}" srcOrd="2" destOrd="0" parTransId="{603035C2-6EB1-45F8-A5D7-0B8EA600DC2E}" sibTransId="{B6719E39-A040-481E-8F67-EA27D4E6E160}"/>
    <dgm:cxn modelId="{D30A3FAF-C7C2-4C02-B6AF-EFF0F0A242D7}" srcId="{D404C570-8524-4040-9310-5558DABFF4A9}" destId="{A7D484F5-A460-4995-9F97-F9BB943DD6C0}" srcOrd="0" destOrd="0" parTransId="{679EE66B-1724-4E7D-BD68-66B9F8F8A94E}" sibTransId="{037A4865-1DD3-43AD-AC35-B17A4DD3D327}"/>
    <dgm:cxn modelId="{830641CC-F04D-4FDD-8BB6-0308D000A447}" type="presOf" srcId="{EABAAADC-B924-4F10-BC4C-577E13FEF537}" destId="{3024F4F0-9CDB-47F7-A6D5-334076EDB155}" srcOrd="0" destOrd="0" presId="urn:microsoft.com/office/officeart/2005/8/layout/hList3"/>
    <dgm:cxn modelId="{E18F95FA-D0F1-4674-B6E6-7CE70CB79E80}" srcId="{D404C570-8524-4040-9310-5558DABFF4A9}" destId="{EABAAADC-B924-4F10-BC4C-577E13FEF537}" srcOrd="1" destOrd="0" parTransId="{3A3FADF7-E841-4216-BDE0-A612958C614F}" sibTransId="{930CA7A0-CF0F-41A1-90B0-853C9712F0F7}"/>
    <dgm:cxn modelId="{5758407F-0728-466A-924D-B2D9D6771417}" type="presParOf" srcId="{734089AA-5B6B-4ECB-B84B-632A9FF22BF2}" destId="{BCD0BAC3-25BA-4DE5-88D3-EA171FD33C2A}" srcOrd="0" destOrd="0" presId="urn:microsoft.com/office/officeart/2005/8/layout/hList3"/>
    <dgm:cxn modelId="{42F93EC5-4684-4379-ADF9-28B8CBA2102C}" type="presParOf" srcId="{734089AA-5B6B-4ECB-B84B-632A9FF22BF2}" destId="{FCB9EE0A-C729-44F2-AF7A-1065DCC05CD4}" srcOrd="1" destOrd="0" presId="urn:microsoft.com/office/officeart/2005/8/layout/hList3"/>
    <dgm:cxn modelId="{C78E9E14-1DA7-41E4-97A9-861DC5854A1B}" type="presParOf" srcId="{FCB9EE0A-C729-44F2-AF7A-1065DCC05CD4}" destId="{89AFA36A-9FB1-4B76-B85E-6A0E7D78D855}" srcOrd="0" destOrd="0" presId="urn:microsoft.com/office/officeart/2005/8/layout/hList3"/>
    <dgm:cxn modelId="{5CD9704B-FB68-4E22-B9D5-CF83F41D6652}" type="presParOf" srcId="{FCB9EE0A-C729-44F2-AF7A-1065DCC05CD4}" destId="{3024F4F0-9CDB-47F7-A6D5-334076EDB155}" srcOrd="1" destOrd="0" presId="urn:microsoft.com/office/officeart/2005/8/layout/hList3"/>
    <dgm:cxn modelId="{547281C7-731F-44C4-9DC9-EF36040E8E45}" type="presParOf" srcId="{FCB9EE0A-C729-44F2-AF7A-1065DCC05CD4}" destId="{E9BB688F-4B8D-423D-A14F-BD298794F3A2}" srcOrd="2" destOrd="0" presId="urn:microsoft.com/office/officeart/2005/8/layout/hList3"/>
    <dgm:cxn modelId="{A0236872-D8C1-4D4D-9F30-19825335F14E}" type="presParOf" srcId="{734089AA-5B6B-4ECB-B84B-632A9FF22BF2}" destId="{19679FF2-8FE3-4F80-9C5A-1683C10AC5C1}" srcOrd="2" destOrd="0" presId="urn:microsoft.com/office/officeart/2005/8/layout/h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C7CAC57-FC3F-42F9-9E5D-C2F5B961FB64}" type="doc">
      <dgm:prSet loTypeId="urn:microsoft.com/office/officeart/2005/8/layout/hList3" loCatId="list" qsTypeId="urn:microsoft.com/office/officeart/2005/8/quickstyle/simple1" qsCatId="simple" csTypeId="urn:microsoft.com/office/officeart/2005/8/colors/accent0_1" csCatId="mainScheme" phldr="1"/>
      <dgm:spPr/>
      <dgm:t>
        <a:bodyPr/>
        <a:lstStyle/>
        <a:p>
          <a:endParaRPr lang="fr-FR"/>
        </a:p>
      </dgm:t>
    </dgm:pt>
    <dgm:pt modelId="{D404C570-8524-4040-9310-5558DABFF4A9}">
      <dgm:prSet phldrT="[Texte]" custT="1"/>
      <dgm:spPr/>
      <dgm:t>
        <a:bodyPr/>
        <a:lstStyle/>
        <a:p>
          <a:r>
            <a:rPr lang="fr-FR" sz="3600" dirty="0"/>
            <a:t>Future trends</a:t>
          </a:r>
        </a:p>
      </dgm:t>
    </dgm:pt>
    <dgm:pt modelId="{65F2BFC6-2A73-4DB2-BFC2-EFC19BB9CA56}" type="parTrans" cxnId="{FFAC9D22-72DF-4420-9ED4-B3250B5E965B}">
      <dgm:prSet/>
      <dgm:spPr/>
      <dgm:t>
        <a:bodyPr/>
        <a:lstStyle/>
        <a:p>
          <a:endParaRPr lang="fr-FR"/>
        </a:p>
      </dgm:t>
    </dgm:pt>
    <dgm:pt modelId="{45B9FA00-56EC-425A-850C-CB9D91B1519F}" type="sibTrans" cxnId="{FFAC9D22-72DF-4420-9ED4-B3250B5E965B}">
      <dgm:prSet/>
      <dgm:spPr/>
      <dgm:t>
        <a:bodyPr/>
        <a:lstStyle/>
        <a:p>
          <a:endParaRPr lang="fr-FR"/>
        </a:p>
      </dgm:t>
    </dgm:pt>
    <dgm:pt modelId="{A7D484F5-A460-4995-9F97-F9BB943DD6C0}">
      <dgm:prSet phldrT="[Texte]"/>
      <dgm:spPr/>
      <dgm:t>
        <a:bodyPr/>
        <a:lstStyle/>
        <a:p>
          <a:r>
            <a:rPr lang="fr-FR" b="1" i="0" dirty="0" err="1"/>
            <a:t>Artificial</a:t>
          </a:r>
          <a:r>
            <a:rPr lang="fr-FR" b="1" i="0" dirty="0"/>
            <a:t> Intelligence</a:t>
          </a:r>
          <a:r>
            <a:rPr lang="en-US" b="1" i="0" dirty="0"/>
            <a:t>: </a:t>
          </a:r>
        </a:p>
        <a:p>
          <a:r>
            <a:rPr lang="en-US" b="0" i="0" dirty="0"/>
            <a:t>AI systems rely heavily on vast amounts of data. Blockchain's immutability and cryptographic features can secure this data, ensuring its integrity and preventing unauthorized tampering. Additionally, blockchain can provide a transparent and auditable record of AI model training, enhancing trust and accountability in AI systems.</a:t>
          </a:r>
          <a:endParaRPr lang="fr-FR" dirty="0">
            <a:solidFill>
              <a:schemeClr val="tx1"/>
            </a:solidFill>
          </a:endParaRPr>
        </a:p>
      </dgm:t>
    </dgm:pt>
    <dgm:pt modelId="{679EE66B-1724-4E7D-BD68-66B9F8F8A94E}" type="parTrans" cxnId="{D30A3FAF-C7C2-4C02-B6AF-EFF0F0A242D7}">
      <dgm:prSet/>
      <dgm:spPr/>
      <dgm:t>
        <a:bodyPr/>
        <a:lstStyle/>
        <a:p>
          <a:endParaRPr lang="fr-FR"/>
        </a:p>
      </dgm:t>
    </dgm:pt>
    <dgm:pt modelId="{037A4865-1DD3-43AD-AC35-B17A4DD3D327}" type="sibTrans" cxnId="{D30A3FAF-C7C2-4C02-B6AF-EFF0F0A242D7}">
      <dgm:prSet/>
      <dgm:spPr/>
      <dgm:t>
        <a:bodyPr/>
        <a:lstStyle/>
        <a:p>
          <a:endParaRPr lang="fr-FR"/>
        </a:p>
      </dgm:t>
    </dgm:pt>
    <dgm:pt modelId="{EABAAADC-B924-4F10-BC4C-577E13FEF537}">
      <dgm:prSet phldrT="[Texte]"/>
      <dgm:spPr/>
      <dgm:t>
        <a:bodyPr/>
        <a:lstStyle/>
        <a:p>
          <a:r>
            <a:rPr lang="fr-FR" b="1" i="0" dirty="0"/>
            <a:t>Asset </a:t>
          </a:r>
          <a:r>
            <a:rPr lang="fr-FR" b="1" i="0" dirty="0" err="1"/>
            <a:t>tokenization</a:t>
          </a:r>
          <a:r>
            <a:rPr lang="fr-FR" b="1" i="0" dirty="0"/>
            <a:t> :</a:t>
          </a:r>
        </a:p>
        <a:p>
          <a:r>
            <a:rPr lang="en-US" b="1" i="0" dirty="0"/>
            <a:t> </a:t>
          </a:r>
          <a:r>
            <a:rPr lang="en-US" b="0" i="0" dirty="0"/>
            <a:t>Asset tokenization involves representing real-world assets, such as real estate, art, or financial instruments, as digital tokens on a blockchain. These tokens are cryptographic representations that can be bought, sold, or traded.</a:t>
          </a:r>
          <a:endParaRPr lang="fr-FR" dirty="0">
            <a:solidFill>
              <a:schemeClr val="tx1"/>
            </a:solidFill>
          </a:endParaRPr>
        </a:p>
      </dgm:t>
    </dgm:pt>
    <dgm:pt modelId="{3A3FADF7-E841-4216-BDE0-A612958C614F}" type="parTrans" cxnId="{E18F95FA-D0F1-4674-B6E6-7CE70CB79E80}">
      <dgm:prSet/>
      <dgm:spPr/>
      <dgm:t>
        <a:bodyPr/>
        <a:lstStyle/>
        <a:p>
          <a:endParaRPr lang="fr-FR"/>
        </a:p>
      </dgm:t>
    </dgm:pt>
    <dgm:pt modelId="{930CA7A0-CF0F-41A1-90B0-853C9712F0F7}" type="sibTrans" cxnId="{E18F95FA-D0F1-4674-B6E6-7CE70CB79E80}">
      <dgm:prSet/>
      <dgm:spPr/>
      <dgm:t>
        <a:bodyPr/>
        <a:lstStyle/>
        <a:p>
          <a:endParaRPr lang="fr-FR"/>
        </a:p>
      </dgm:t>
    </dgm:pt>
    <dgm:pt modelId="{BFC7022E-9A51-46A4-99CB-B51BAF201E0D}">
      <dgm:prSet phldrT="[Texte]"/>
      <dgm:spPr/>
      <dgm:t>
        <a:bodyPr/>
        <a:lstStyle/>
        <a:p>
          <a:r>
            <a:rPr lang="fr-FR" b="1" i="0" dirty="0"/>
            <a:t>Central Bank Digital </a:t>
          </a:r>
          <a:r>
            <a:rPr lang="fr-FR" b="1" i="0" dirty="0" err="1"/>
            <a:t>Currencies</a:t>
          </a:r>
          <a:r>
            <a:rPr lang="fr-FR" b="1" i="0" dirty="0"/>
            <a:t> (</a:t>
          </a:r>
          <a:r>
            <a:rPr lang="fr-FR" b="1" i="0" dirty="0" err="1"/>
            <a:t>CBDCs</a:t>
          </a:r>
          <a:r>
            <a:rPr lang="fr-FR" b="1" i="0" dirty="0"/>
            <a:t>):</a:t>
          </a:r>
          <a:endParaRPr lang="fr-FR" b="0" i="0" dirty="0"/>
        </a:p>
        <a:p>
          <a:r>
            <a:rPr lang="en-US" b="0" i="0" dirty="0"/>
            <a:t> Governments worldwide are exploring or piloting CBDCs using blockchain technology. These initiatives aim to digitize traditional currencies, potentially transforming the global financial system. unlike cryptocurrencies such as Bitcoin, these currencies are backed by the government and are legal tender.</a:t>
          </a:r>
        </a:p>
      </dgm:t>
    </dgm:pt>
    <dgm:pt modelId="{603035C2-6EB1-45F8-A5D7-0B8EA600DC2E}" type="parTrans" cxnId="{839F6144-CFB9-4803-86D9-B5B962247E03}">
      <dgm:prSet/>
      <dgm:spPr/>
      <dgm:t>
        <a:bodyPr/>
        <a:lstStyle/>
        <a:p>
          <a:endParaRPr lang="fr-FR"/>
        </a:p>
      </dgm:t>
    </dgm:pt>
    <dgm:pt modelId="{B6719E39-A040-481E-8F67-EA27D4E6E160}" type="sibTrans" cxnId="{839F6144-CFB9-4803-86D9-B5B962247E03}">
      <dgm:prSet/>
      <dgm:spPr/>
      <dgm:t>
        <a:bodyPr/>
        <a:lstStyle/>
        <a:p>
          <a:endParaRPr lang="fr-FR"/>
        </a:p>
      </dgm:t>
    </dgm:pt>
    <dgm:pt modelId="{734089AA-5B6B-4ECB-B84B-632A9FF22BF2}" type="pres">
      <dgm:prSet presAssocID="{1C7CAC57-FC3F-42F9-9E5D-C2F5B961FB64}" presName="composite" presStyleCnt="0">
        <dgm:presLayoutVars>
          <dgm:chMax val="1"/>
          <dgm:dir/>
          <dgm:resizeHandles val="exact"/>
        </dgm:presLayoutVars>
      </dgm:prSet>
      <dgm:spPr/>
    </dgm:pt>
    <dgm:pt modelId="{BCD0BAC3-25BA-4DE5-88D3-EA171FD33C2A}" type="pres">
      <dgm:prSet presAssocID="{D404C570-8524-4040-9310-5558DABFF4A9}" presName="roof" presStyleLbl="dkBgShp" presStyleIdx="0" presStyleCnt="2"/>
      <dgm:spPr/>
    </dgm:pt>
    <dgm:pt modelId="{FCB9EE0A-C729-44F2-AF7A-1065DCC05CD4}" type="pres">
      <dgm:prSet presAssocID="{D404C570-8524-4040-9310-5558DABFF4A9}" presName="pillars" presStyleCnt="0"/>
      <dgm:spPr/>
    </dgm:pt>
    <dgm:pt modelId="{89AFA36A-9FB1-4B76-B85E-6A0E7D78D855}" type="pres">
      <dgm:prSet presAssocID="{D404C570-8524-4040-9310-5558DABFF4A9}" presName="pillar1" presStyleLbl="node1" presStyleIdx="0" presStyleCnt="3">
        <dgm:presLayoutVars>
          <dgm:bulletEnabled val="1"/>
        </dgm:presLayoutVars>
      </dgm:prSet>
      <dgm:spPr/>
    </dgm:pt>
    <dgm:pt modelId="{3024F4F0-9CDB-47F7-A6D5-334076EDB155}" type="pres">
      <dgm:prSet presAssocID="{EABAAADC-B924-4F10-BC4C-577E13FEF537}" presName="pillarX" presStyleLbl="node1" presStyleIdx="1" presStyleCnt="3">
        <dgm:presLayoutVars>
          <dgm:bulletEnabled val="1"/>
        </dgm:presLayoutVars>
      </dgm:prSet>
      <dgm:spPr/>
    </dgm:pt>
    <dgm:pt modelId="{E9BB688F-4B8D-423D-A14F-BD298794F3A2}" type="pres">
      <dgm:prSet presAssocID="{BFC7022E-9A51-46A4-99CB-B51BAF201E0D}" presName="pillarX" presStyleLbl="node1" presStyleIdx="2" presStyleCnt="3">
        <dgm:presLayoutVars>
          <dgm:bulletEnabled val="1"/>
        </dgm:presLayoutVars>
      </dgm:prSet>
      <dgm:spPr/>
    </dgm:pt>
    <dgm:pt modelId="{19679FF2-8FE3-4F80-9C5A-1683C10AC5C1}" type="pres">
      <dgm:prSet presAssocID="{D404C570-8524-4040-9310-5558DABFF4A9}" presName="base" presStyleLbl="dkBgShp" presStyleIdx="1" presStyleCnt="2"/>
      <dgm:spPr/>
    </dgm:pt>
  </dgm:ptLst>
  <dgm:cxnLst>
    <dgm:cxn modelId="{F34D0911-CE81-4B81-BB5F-97E6B3401DFC}" type="presOf" srcId="{1C7CAC57-FC3F-42F9-9E5D-C2F5B961FB64}" destId="{734089AA-5B6B-4ECB-B84B-632A9FF22BF2}" srcOrd="0" destOrd="0" presId="urn:microsoft.com/office/officeart/2005/8/layout/hList3"/>
    <dgm:cxn modelId="{2096CA15-FCBE-4DB0-B8CA-958FAD017D59}" type="presOf" srcId="{BFC7022E-9A51-46A4-99CB-B51BAF201E0D}" destId="{E9BB688F-4B8D-423D-A14F-BD298794F3A2}" srcOrd="0" destOrd="0" presId="urn:microsoft.com/office/officeart/2005/8/layout/hList3"/>
    <dgm:cxn modelId="{4614F51C-EF07-4F92-BAFC-4A0A253A0066}" type="presOf" srcId="{A7D484F5-A460-4995-9F97-F9BB943DD6C0}" destId="{89AFA36A-9FB1-4B76-B85E-6A0E7D78D855}" srcOrd="0" destOrd="0" presId="urn:microsoft.com/office/officeart/2005/8/layout/hList3"/>
    <dgm:cxn modelId="{FFAC9D22-72DF-4420-9ED4-B3250B5E965B}" srcId="{1C7CAC57-FC3F-42F9-9E5D-C2F5B961FB64}" destId="{D404C570-8524-4040-9310-5558DABFF4A9}" srcOrd="0" destOrd="0" parTransId="{65F2BFC6-2A73-4DB2-BFC2-EFC19BB9CA56}" sibTransId="{45B9FA00-56EC-425A-850C-CB9D91B1519F}"/>
    <dgm:cxn modelId="{E80FD928-E332-4973-A1F0-447E3D1794FE}" type="presOf" srcId="{D404C570-8524-4040-9310-5558DABFF4A9}" destId="{BCD0BAC3-25BA-4DE5-88D3-EA171FD33C2A}" srcOrd="0" destOrd="0" presId="urn:microsoft.com/office/officeart/2005/8/layout/hList3"/>
    <dgm:cxn modelId="{839F6144-CFB9-4803-86D9-B5B962247E03}" srcId="{D404C570-8524-4040-9310-5558DABFF4A9}" destId="{BFC7022E-9A51-46A4-99CB-B51BAF201E0D}" srcOrd="2" destOrd="0" parTransId="{603035C2-6EB1-45F8-A5D7-0B8EA600DC2E}" sibTransId="{B6719E39-A040-481E-8F67-EA27D4E6E160}"/>
    <dgm:cxn modelId="{D30A3FAF-C7C2-4C02-B6AF-EFF0F0A242D7}" srcId="{D404C570-8524-4040-9310-5558DABFF4A9}" destId="{A7D484F5-A460-4995-9F97-F9BB943DD6C0}" srcOrd="0" destOrd="0" parTransId="{679EE66B-1724-4E7D-BD68-66B9F8F8A94E}" sibTransId="{037A4865-1DD3-43AD-AC35-B17A4DD3D327}"/>
    <dgm:cxn modelId="{830641CC-F04D-4FDD-8BB6-0308D000A447}" type="presOf" srcId="{EABAAADC-B924-4F10-BC4C-577E13FEF537}" destId="{3024F4F0-9CDB-47F7-A6D5-334076EDB155}" srcOrd="0" destOrd="0" presId="urn:microsoft.com/office/officeart/2005/8/layout/hList3"/>
    <dgm:cxn modelId="{E18F95FA-D0F1-4674-B6E6-7CE70CB79E80}" srcId="{D404C570-8524-4040-9310-5558DABFF4A9}" destId="{EABAAADC-B924-4F10-BC4C-577E13FEF537}" srcOrd="1" destOrd="0" parTransId="{3A3FADF7-E841-4216-BDE0-A612958C614F}" sibTransId="{930CA7A0-CF0F-41A1-90B0-853C9712F0F7}"/>
    <dgm:cxn modelId="{5758407F-0728-466A-924D-B2D9D6771417}" type="presParOf" srcId="{734089AA-5B6B-4ECB-B84B-632A9FF22BF2}" destId="{BCD0BAC3-25BA-4DE5-88D3-EA171FD33C2A}" srcOrd="0" destOrd="0" presId="urn:microsoft.com/office/officeart/2005/8/layout/hList3"/>
    <dgm:cxn modelId="{42F93EC5-4684-4379-ADF9-28B8CBA2102C}" type="presParOf" srcId="{734089AA-5B6B-4ECB-B84B-632A9FF22BF2}" destId="{FCB9EE0A-C729-44F2-AF7A-1065DCC05CD4}" srcOrd="1" destOrd="0" presId="urn:microsoft.com/office/officeart/2005/8/layout/hList3"/>
    <dgm:cxn modelId="{C78E9E14-1DA7-41E4-97A9-861DC5854A1B}" type="presParOf" srcId="{FCB9EE0A-C729-44F2-AF7A-1065DCC05CD4}" destId="{89AFA36A-9FB1-4B76-B85E-6A0E7D78D855}" srcOrd="0" destOrd="0" presId="urn:microsoft.com/office/officeart/2005/8/layout/hList3"/>
    <dgm:cxn modelId="{5CD9704B-FB68-4E22-B9D5-CF83F41D6652}" type="presParOf" srcId="{FCB9EE0A-C729-44F2-AF7A-1065DCC05CD4}" destId="{3024F4F0-9CDB-47F7-A6D5-334076EDB155}" srcOrd="1" destOrd="0" presId="urn:microsoft.com/office/officeart/2005/8/layout/hList3"/>
    <dgm:cxn modelId="{547281C7-731F-44C4-9DC9-EF36040E8E45}" type="presParOf" srcId="{FCB9EE0A-C729-44F2-AF7A-1065DCC05CD4}" destId="{E9BB688F-4B8D-423D-A14F-BD298794F3A2}" srcOrd="2" destOrd="0" presId="urn:microsoft.com/office/officeart/2005/8/layout/hList3"/>
    <dgm:cxn modelId="{A0236872-D8C1-4D4D-9F30-19825335F14E}" type="presParOf" srcId="{734089AA-5B6B-4ECB-B84B-632A9FF22BF2}" destId="{19679FF2-8FE3-4F80-9C5A-1683C10AC5C1}" srcOrd="2" destOrd="0" presId="urn:microsoft.com/office/officeart/2005/8/layout/h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CE03233-8D8A-4DA5-83E6-4BE415FECBCA}">
      <dsp:nvSpPr>
        <dsp:cNvPr id="0" name=""/>
        <dsp:cNvSpPr/>
      </dsp:nvSpPr>
      <dsp:spPr>
        <a:xfrm>
          <a:off x="-4445527" y="-681785"/>
          <a:ext cx="5296042" cy="5296042"/>
        </a:xfrm>
        <a:prstGeom prst="blockArc">
          <a:avLst>
            <a:gd name="adj1" fmla="val 18900000"/>
            <a:gd name="adj2" fmla="val 2700000"/>
            <a:gd name="adj3" fmla="val 408"/>
          </a:avLst>
        </a:prstGeom>
        <a:noFill/>
        <a:ln w="25400" cap="flat" cmpd="sng" algn="ctr">
          <a:solidFill>
            <a:schemeClr val="accent6">
              <a:shade val="60000"/>
              <a:hueOff val="0"/>
              <a:satOff val="0"/>
              <a:lumOff val="0"/>
              <a:alphaOff val="0"/>
            </a:schemeClr>
          </a:solidFill>
          <a:prstDash val="solid"/>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5D275DBF-5EB1-4B0E-ABF4-665807AF79EE}">
      <dsp:nvSpPr>
        <dsp:cNvPr id="0" name=""/>
        <dsp:cNvSpPr/>
      </dsp:nvSpPr>
      <dsp:spPr>
        <a:xfrm>
          <a:off x="317722" y="207083"/>
          <a:ext cx="5909467" cy="414010"/>
        </a:xfrm>
        <a:prstGeom prst="rect">
          <a:avLst/>
        </a:prstGeom>
        <a:solidFill>
          <a:schemeClr val="accent6">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328621" tIns="40640" rIns="40640" bIns="40640" numCol="1" spcCol="1270" anchor="ctr" anchorCtr="0">
          <a:noAutofit/>
        </a:bodyPr>
        <a:lstStyle/>
        <a:p>
          <a:pPr marL="0" lvl="0" indent="0" algn="l" defTabSz="711200">
            <a:lnSpc>
              <a:spcPct val="90000"/>
            </a:lnSpc>
            <a:spcBef>
              <a:spcPct val="0"/>
            </a:spcBef>
            <a:spcAft>
              <a:spcPct val="35000"/>
            </a:spcAft>
            <a:buNone/>
          </a:pPr>
          <a:r>
            <a:rPr lang="fr-MA" sz="1600" kern="1200" dirty="0">
              <a:latin typeface="Times New Roman" panose="02020603050405020304" pitchFamily="18" charset="0"/>
              <a:cs typeface="Times New Roman" panose="02020603050405020304" pitchFamily="18" charset="0"/>
            </a:rPr>
            <a:t>INTRODUCTION</a:t>
          </a:r>
        </a:p>
      </dsp:txBody>
      <dsp:txXfrm>
        <a:off x="317722" y="207083"/>
        <a:ext cx="5909467" cy="414010"/>
      </dsp:txXfrm>
    </dsp:sp>
    <dsp:sp modelId="{428E851F-0C84-485A-B586-932080EBA083}">
      <dsp:nvSpPr>
        <dsp:cNvPr id="0" name=""/>
        <dsp:cNvSpPr/>
      </dsp:nvSpPr>
      <dsp:spPr>
        <a:xfrm>
          <a:off x="58966" y="155332"/>
          <a:ext cx="517513" cy="517513"/>
        </a:xfrm>
        <a:prstGeom prst="ellipse">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z="300000" contourW="12700" prstMaterial="flat">
          <a:bevelT w="177800" h="254000"/>
          <a:bevelB w="152400"/>
        </a:sp3d>
      </dsp:spPr>
      <dsp:style>
        <a:lnRef idx="0">
          <a:scrgbClr r="0" g="0" b="0"/>
        </a:lnRef>
        <a:fillRef idx="1">
          <a:scrgbClr r="0" g="0" b="0"/>
        </a:fillRef>
        <a:effectRef idx="0">
          <a:scrgbClr r="0" g="0" b="0"/>
        </a:effectRef>
        <a:fontRef idx="minor"/>
      </dsp:style>
    </dsp:sp>
    <dsp:sp modelId="{52082572-7EF3-4561-AB2F-5F8E7C3DFC08}">
      <dsp:nvSpPr>
        <dsp:cNvPr id="0" name=""/>
        <dsp:cNvSpPr/>
      </dsp:nvSpPr>
      <dsp:spPr>
        <a:xfrm>
          <a:off x="658274" y="828021"/>
          <a:ext cx="5568915" cy="414010"/>
        </a:xfrm>
        <a:prstGeom prst="rect">
          <a:avLst/>
        </a:prstGeom>
        <a:solidFill>
          <a:schemeClr val="accent6">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328621" tIns="40640" rIns="40640" bIns="40640" numCol="1" spcCol="1270" anchor="ctr" anchorCtr="0">
          <a:noAutofit/>
        </a:bodyPr>
        <a:lstStyle/>
        <a:p>
          <a:pPr marL="0" lvl="0" indent="0" algn="l" defTabSz="711200">
            <a:lnSpc>
              <a:spcPct val="90000"/>
            </a:lnSpc>
            <a:spcBef>
              <a:spcPct val="0"/>
            </a:spcBef>
            <a:spcAft>
              <a:spcPct val="35000"/>
            </a:spcAft>
            <a:buNone/>
          </a:pPr>
          <a:r>
            <a:rPr lang="fr-MA" sz="1600" kern="1200" dirty="0">
              <a:latin typeface="Times New Roman" panose="02020603050405020304" pitchFamily="18" charset="0"/>
              <a:cs typeface="Times New Roman" panose="02020603050405020304" pitchFamily="18" charset="0"/>
            </a:rPr>
            <a:t>BLOCKCHAIN : WHAT IS IT AND HOW DOES IT WORK</a:t>
          </a:r>
        </a:p>
      </dsp:txBody>
      <dsp:txXfrm>
        <a:off x="658274" y="828021"/>
        <a:ext cx="5568915" cy="414010"/>
      </dsp:txXfrm>
    </dsp:sp>
    <dsp:sp modelId="{FFD5C30D-E580-48E7-B61A-BD66371A94A7}">
      <dsp:nvSpPr>
        <dsp:cNvPr id="0" name=""/>
        <dsp:cNvSpPr/>
      </dsp:nvSpPr>
      <dsp:spPr>
        <a:xfrm>
          <a:off x="399518" y="776269"/>
          <a:ext cx="517513" cy="517513"/>
        </a:xfrm>
        <a:prstGeom prst="ellipse">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z="300000" contourW="12700" prstMaterial="flat">
          <a:bevelT w="177800" h="254000"/>
          <a:bevelB w="152400"/>
        </a:sp3d>
      </dsp:spPr>
      <dsp:style>
        <a:lnRef idx="0">
          <a:scrgbClr r="0" g="0" b="0"/>
        </a:lnRef>
        <a:fillRef idx="1">
          <a:scrgbClr r="0" g="0" b="0"/>
        </a:fillRef>
        <a:effectRef idx="0">
          <a:scrgbClr r="0" g="0" b="0"/>
        </a:effectRef>
        <a:fontRef idx="minor"/>
      </dsp:style>
    </dsp:sp>
    <dsp:sp modelId="{3658B871-5F08-4BF4-99CF-4C8C10F778E6}">
      <dsp:nvSpPr>
        <dsp:cNvPr id="0" name=""/>
        <dsp:cNvSpPr/>
      </dsp:nvSpPr>
      <dsp:spPr>
        <a:xfrm>
          <a:off x="814000" y="1448958"/>
          <a:ext cx="5413189" cy="414010"/>
        </a:xfrm>
        <a:prstGeom prst="rect">
          <a:avLst/>
        </a:prstGeom>
        <a:solidFill>
          <a:schemeClr val="accent6">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328621" tIns="40640" rIns="40640" bIns="40640" numCol="1" spcCol="1270" anchor="ctr" anchorCtr="0">
          <a:noAutofit/>
        </a:bodyPr>
        <a:lstStyle/>
        <a:p>
          <a:pPr marL="0" lvl="0" indent="0" algn="l" defTabSz="711200">
            <a:lnSpc>
              <a:spcPct val="90000"/>
            </a:lnSpc>
            <a:spcBef>
              <a:spcPct val="0"/>
            </a:spcBef>
            <a:spcAft>
              <a:spcPct val="35000"/>
            </a:spcAft>
            <a:buNone/>
          </a:pPr>
          <a:r>
            <a:rPr lang="fr-MA" sz="1600" kern="1200" dirty="0">
              <a:latin typeface="Times New Roman" panose="02020603050405020304" pitchFamily="18" charset="0"/>
              <a:cs typeface="Times New Roman" panose="02020603050405020304" pitchFamily="18" charset="0"/>
            </a:rPr>
            <a:t>USE CASES AND APPLICATIONS</a:t>
          </a:r>
        </a:p>
      </dsp:txBody>
      <dsp:txXfrm>
        <a:off x="814000" y="1448958"/>
        <a:ext cx="5413189" cy="414010"/>
      </dsp:txXfrm>
    </dsp:sp>
    <dsp:sp modelId="{B8798303-25F8-47F0-80F5-421EBD04665E}">
      <dsp:nvSpPr>
        <dsp:cNvPr id="0" name=""/>
        <dsp:cNvSpPr/>
      </dsp:nvSpPr>
      <dsp:spPr>
        <a:xfrm>
          <a:off x="555244" y="1397207"/>
          <a:ext cx="517513" cy="517513"/>
        </a:xfrm>
        <a:prstGeom prst="ellipse">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z="300000" contourW="12700" prstMaterial="flat">
          <a:bevelT w="177800" h="254000"/>
          <a:bevelB w="152400"/>
        </a:sp3d>
      </dsp:spPr>
      <dsp:style>
        <a:lnRef idx="0">
          <a:scrgbClr r="0" g="0" b="0"/>
        </a:lnRef>
        <a:fillRef idx="1">
          <a:scrgbClr r="0" g="0" b="0"/>
        </a:fillRef>
        <a:effectRef idx="0">
          <a:scrgbClr r="0" g="0" b="0"/>
        </a:effectRef>
        <a:fontRef idx="minor"/>
      </dsp:style>
    </dsp:sp>
    <dsp:sp modelId="{EE4F5647-A6ED-4F61-9083-0C2528A94A14}">
      <dsp:nvSpPr>
        <dsp:cNvPr id="0" name=""/>
        <dsp:cNvSpPr/>
      </dsp:nvSpPr>
      <dsp:spPr>
        <a:xfrm>
          <a:off x="814000" y="2069502"/>
          <a:ext cx="5413189" cy="414010"/>
        </a:xfrm>
        <a:prstGeom prst="rect">
          <a:avLst/>
        </a:prstGeom>
        <a:solidFill>
          <a:schemeClr val="accent6">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328621" tIns="40640" rIns="40640" bIns="40640" numCol="1" spcCol="1270" anchor="ctr" anchorCtr="0">
          <a:noAutofit/>
        </a:bodyPr>
        <a:lstStyle/>
        <a:p>
          <a:pPr marL="0" lvl="0" indent="0" algn="l" defTabSz="711200">
            <a:lnSpc>
              <a:spcPct val="90000"/>
            </a:lnSpc>
            <a:spcBef>
              <a:spcPct val="0"/>
            </a:spcBef>
            <a:spcAft>
              <a:spcPct val="35000"/>
            </a:spcAft>
            <a:buNone/>
          </a:pPr>
          <a:r>
            <a:rPr lang="fr-MA" sz="1600" kern="1200" dirty="0">
              <a:latin typeface="Times New Roman" panose="02020603050405020304" pitchFamily="18" charset="0"/>
              <a:cs typeface="Times New Roman" panose="02020603050405020304" pitchFamily="18" charset="0"/>
            </a:rPr>
            <a:t>FUTURE TRENDS AND CHALLENGES </a:t>
          </a:r>
        </a:p>
      </dsp:txBody>
      <dsp:txXfrm>
        <a:off x="814000" y="2069502"/>
        <a:ext cx="5413189" cy="414010"/>
      </dsp:txXfrm>
    </dsp:sp>
    <dsp:sp modelId="{A607245D-A572-440D-A745-90935550C647}">
      <dsp:nvSpPr>
        <dsp:cNvPr id="0" name=""/>
        <dsp:cNvSpPr/>
      </dsp:nvSpPr>
      <dsp:spPr>
        <a:xfrm>
          <a:off x="555244" y="2017751"/>
          <a:ext cx="517513" cy="517513"/>
        </a:xfrm>
        <a:prstGeom prst="ellipse">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z="300000" contourW="12700" prstMaterial="flat">
          <a:bevelT w="177800" h="254000"/>
          <a:bevelB w="152400"/>
        </a:sp3d>
      </dsp:spPr>
      <dsp:style>
        <a:lnRef idx="0">
          <a:scrgbClr r="0" g="0" b="0"/>
        </a:lnRef>
        <a:fillRef idx="1">
          <a:scrgbClr r="0" g="0" b="0"/>
        </a:fillRef>
        <a:effectRef idx="0">
          <a:scrgbClr r="0" g="0" b="0"/>
        </a:effectRef>
        <a:fontRef idx="minor"/>
      </dsp:style>
    </dsp:sp>
    <dsp:sp modelId="{34C1BA5C-A5CB-453E-B548-17BCA3F603E2}">
      <dsp:nvSpPr>
        <dsp:cNvPr id="0" name=""/>
        <dsp:cNvSpPr/>
      </dsp:nvSpPr>
      <dsp:spPr>
        <a:xfrm>
          <a:off x="658274" y="2690440"/>
          <a:ext cx="5568915" cy="414010"/>
        </a:xfrm>
        <a:prstGeom prst="rect">
          <a:avLst/>
        </a:prstGeom>
        <a:solidFill>
          <a:schemeClr val="accent6">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328621" tIns="40640" rIns="40640" bIns="40640" numCol="1" spcCol="1270" anchor="ctr" anchorCtr="0">
          <a:noAutofit/>
        </a:bodyPr>
        <a:lstStyle/>
        <a:p>
          <a:pPr marL="0" lvl="0" indent="0" algn="l" defTabSz="711200">
            <a:lnSpc>
              <a:spcPct val="90000"/>
            </a:lnSpc>
            <a:spcBef>
              <a:spcPct val="0"/>
            </a:spcBef>
            <a:spcAft>
              <a:spcPct val="35000"/>
            </a:spcAft>
            <a:buNone/>
          </a:pPr>
          <a:r>
            <a:rPr lang="en-US" sz="1600" kern="1200" dirty="0">
              <a:latin typeface="Times New Roman" panose="02020603050405020304" pitchFamily="18" charset="0"/>
              <a:cs typeface="Times New Roman" panose="02020603050405020304" pitchFamily="18" charset="0"/>
            </a:rPr>
            <a:t>SIMULATION</a:t>
          </a:r>
          <a:endParaRPr lang="fr-FR" sz="1600" kern="1200" dirty="0"/>
        </a:p>
      </dsp:txBody>
      <dsp:txXfrm>
        <a:off x="658274" y="2690440"/>
        <a:ext cx="5568915" cy="414010"/>
      </dsp:txXfrm>
    </dsp:sp>
    <dsp:sp modelId="{218A62C5-4365-4C12-ACBB-8EF908367A66}">
      <dsp:nvSpPr>
        <dsp:cNvPr id="0" name=""/>
        <dsp:cNvSpPr/>
      </dsp:nvSpPr>
      <dsp:spPr>
        <a:xfrm>
          <a:off x="399518" y="2638688"/>
          <a:ext cx="517513" cy="517513"/>
        </a:xfrm>
        <a:prstGeom prst="ellipse">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z="300000" contourW="12700" prstMaterial="flat">
          <a:bevelT w="177800" h="254000"/>
          <a:bevelB w="152400"/>
        </a:sp3d>
      </dsp:spPr>
      <dsp:style>
        <a:lnRef idx="0">
          <a:scrgbClr r="0" g="0" b="0"/>
        </a:lnRef>
        <a:fillRef idx="1">
          <a:scrgbClr r="0" g="0" b="0"/>
        </a:fillRef>
        <a:effectRef idx="0">
          <a:scrgbClr r="0" g="0" b="0"/>
        </a:effectRef>
        <a:fontRef idx="minor"/>
      </dsp:style>
    </dsp:sp>
    <dsp:sp modelId="{3E5D6511-A7AA-413D-96AD-20F9B517A97B}">
      <dsp:nvSpPr>
        <dsp:cNvPr id="0" name=""/>
        <dsp:cNvSpPr/>
      </dsp:nvSpPr>
      <dsp:spPr>
        <a:xfrm>
          <a:off x="317722" y="3311377"/>
          <a:ext cx="5909467" cy="414010"/>
        </a:xfrm>
        <a:prstGeom prst="rect">
          <a:avLst/>
        </a:prstGeom>
        <a:solidFill>
          <a:schemeClr val="accent6">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328621" tIns="40640" rIns="40640" bIns="40640" numCol="1" spcCol="1270" anchor="ctr" anchorCtr="0">
          <a:noAutofit/>
        </a:bodyPr>
        <a:lstStyle/>
        <a:p>
          <a:pPr marL="0" lvl="0" indent="0" algn="l" defTabSz="711200">
            <a:lnSpc>
              <a:spcPct val="90000"/>
            </a:lnSpc>
            <a:spcBef>
              <a:spcPct val="0"/>
            </a:spcBef>
            <a:spcAft>
              <a:spcPct val="35000"/>
            </a:spcAft>
            <a:buNone/>
          </a:pPr>
          <a:r>
            <a:rPr lang="en-US" sz="1600" kern="1200" dirty="0">
              <a:latin typeface="Times New Roman" panose="02020603050405020304" pitchFamily="18" charset="0"/>
              <a:cs typeface="Times New Roman" panose="02020603050405020304" pitchFamily="18" charset="0"/>
            </a:rPr>
            <a:t>CONCLUSION</a:t>
          </a:r>
          <a:endParaRPr lang="fr-FR" sz="1600" kern="1200" dirty="0">
            <a:latin typeface="Times New Roman" panose="02020603050405020304" pitchFamily="18" charset="0"/>
            <a:cs typeface="Times New Roman" panose="02020603050405020304" pitchFamily="18" charset="0"/>
          </a:endParaRPr>
        </a:p>
      </dsp:txBody>
      <dsp:txXfrm>
        <a:off x="317722" y="3311377"/>
        <a:ext cx="5909467" cy="414010"/>
      </dsp:txXfrm>
    </dsp:sp>
    <dsp:sp modelId="{B7C6C6E3-1700-4845-B7E7-11C84A15E444}">
      <dsp:nvSpPr>
        <dsp:cNvPr id="0" name=""/>
        <dsp:cNvSpPr/>
      </dsp:nvSpPr>
      <dsp:spPr>
        <a:xfrm>
          <a:off x="58966" y="3259626"/>
          <a:ext cx="517513" cy="517513"/>
        </a:xfrm>
        <a:prstGeom prst="ellipse">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z="300000" contourW="12700" prstMaterial="flat">
          <a:bevelT w="177800" h="254000"/>
          <a:bevelB w="152400"/>
        </a:sp3d>
      </dsp:spPr>
      <dsp:style>
        <a:lnRef idx="0">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CD0BAC3-25BA-4DE5-88D3-EA171FD33C2A}">
      <dsp:nvSpPr>
        <dsp:cNvPr id="0" name=""/>
        <dsp:cNvSpPr/>
      </dsp:nvSpPr>
      <dsp:spPr>
        <a:xfrm>
          <a:off x="0" y="0"/>
          <a:ext cx="7471144" cy="1311747"/>
        </a:xfrm>
        <a:prstGeom prst="rect">
          <a:avLst/>
        </a:prstGeom>
        <a:solidFill>
          <a:schemeClr val="dk1">
            <a:shade val="8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fr-FR" sz="2800" kern="1200" dirty="0"/>
            <a:t>The Challenges </a:t>
          </a:r>
          <a:r>
            <a:rPr lang="fr-FR" sz="2800" kern="1200" dirty="0" err="1"/>
            <a:t>facing</a:t>
          </a:r>
          <a:r>
            <a:rPr lang="fr-FR" sz="2800" kern="1200" dirty="0"/>
            <a:t> Blockchain</a:t>
          </a:r>
        </a:p>
      </dsp:txBody>
      <dsp:txXfrm>
        <a:off x="0" y="0"/>
        <a:ext cx="7471144" cy="1311747"/>
      </dsp:txXfrm>
    </dsp:sp>
    <dsp:sp modelId="{89AFA36A-9FB1-4B76-B85E-6A0E7D78D855}">
      <dsp:nvSpPr>
        <dsp:cNvPr id="0" name=""/>
        <dsp:cNvSpPr/>
      </dsp:nvSpPr>
      <dsp:spPr>
        <a:xfrm>
          <a:off x="3648" y="1311747"/>
          <a:ext cx="2487949" cy="2754669"/>
        </a:xfrm>
        <a:prstGeom prst="rect">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i="0" kern="1200" dirty="0"/>
            <a:t>Scalability:</a:t>
          </a:r>
          <a:r>
            <a:rPr lang="en-US" sz="1600" b="0" i="0" kern="1200" dirty="0"/>
            <a:t> </a:t>
          </a:r>
        </a:p>
        <a:p>
          <a:pPr marL="0" lvl="0" indent="0" algn="ctr" defTabSz="711200">
            <a:lnSpc>
              <a:spcPct val="90000"/>
            </a:lnSpc>
            <a:spcBef>
              <a:spcPct val="0"/>
            </a:spcBef>
            <a:spcAft>
              <a:spcPct val="35000"/>
            </a:spcAft>
            <a:buNone/>
          </a:pPr>
          <a:r>
            <a:rPr lang="en-US" sz="1600" b="0" i="0" kern="1200" dirty="0"/>
            <a:t>As blockchain networks grow, scalability becomes a significant concern. Transaction speed and throughput are limited in many blockchain implementations, hindering their ability to handle large volumes of transactions.</a:t>
          </a:r>
          <a:endParaRPr lang="fr-FR" sz="1600" kern="1200" dirty="0">
            <a:solidFill>
              <a:schemeClr val="tx1"/>
            </a:solidFill>
          </a:endParaRPr>
        </a:p>
      </dsp:txBody>
      <dsp:txXfrm>
        <a:off x="3648" y="1311747"/>
        <a:ext cx="2487949" cy="2754669"/>
      </dsp:txXfrm>
    </dsp:sp>
    <dsp:sp modelId="{3024F4F0-9CDB-47F7-A6D5-334076EDB155}">
      <dsp:nvSpPr>
        <dsp:cNvPr id="0" name=""/>
        <dsp:cNvSpPr/>
      </dsp:nvSpPr>
      <dsp:spPr>
        <a:xfrm>
          <a:off x="2491597" y="1311747"/>
          <a:ext cx="2487949" cy="2754669"/>
        </a:xfrm>
        <a:prstGeom prst="rect">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i="0" kern="1200" dirty="0"/>
            <a:t>Energy Consumption:</a:t>
          </a:r>
        </a:p>
        <a:p>
          <a:pPr marL="0" lvl="0" indent="0" algn="ctr" defTabSz="711200">
            <a:lnSpc>
              <a:spcPct val="90000"/>
            </a:lnSpc>
            <a:spcBef>
              <a:spcPct val="0"/>
            </a:spcBef>
            <a:spcAft>
              <a:spcPct val="35000"/>
            </a:spcAft>
            <a:buNone/>
          </a:pPr>
          <a:r>
            <a:rPr lang="en-US" sz="1600" b="0" i="0" kern="1200" dirty="0"/>
            <a:t> Some consensus mechanisms, like Proof of Work (</a:t>
          </a:r>
          <a:r>
            <a:rPr lang="en-US" sz="1600" b="0" i="0" kern="1200" dirty="0" err="1"/>
            <a:t>PoW</a:t>
          </a:r>
          <a:r>
            <a:rPr lang="en-US" sz="1600" b="0" i="0" kern="1200" dirty="0"/>
            <a:t>), require a lot computational power, leading to high energy consumption. </a:t>
          </a:r>
          <a:endParaRPr lang="en-US" sz="1600" b="0" i="0" kern="1200" dirty="0">
            <a:solidFill>
              <a:schemeClr val="tx1"/>
            </a:solidFill>
          </a:endParaRPr>
        </a:p>
        <a:p>
          <a:pPr marL="0" lvl="0" indent="0" algn="ctr" defTabSz="711200">
            <a:lnSpc>
              <a:spcPct val="90000"/>
            </a:lnSpc>
            <a:spcBef>
              <a:spcPct val="0"/>
            </a:spcBef>
            <a:spcAft>
              <a:spcPct val="35000"/>
            </a:spcAft>
            <a:buNone/>
          </a:pPr>
          <a:endParaRPr lang="en-US" sz="1600" b="0" i="0" kern="1200" dirty="0">
            <a:solidFill>
              <a:schemeClr val="tx1"/>
            </a:solidFill>
          </a:endParaRPr>
        </a:p>
        <a:p>
          <a:pPr marL="0" lvl="0" indent="0" algn="ctr" defTabSz="711200">
            <a:lnSpc>
              <a:spcPct val="90000"/>
            </a:lnSpc>
            <a:spcBef>
              <a:spcPct val="0"/>
            </a:spcBef>
            <a:spcAft>
              <a:spcPct val="35000"/>
            </a:spcAft>
            <a:buNone/>
          </a:pPr>
          <a:endParaRPr lang="fr-FR" sz="1600" kern="1200" dirty="0">
            <a:solidFill>
              <a:schemeClr val="tx1"/>
            </a:solidFill>
          </a:endParaRPr>
        </a:p>
      </dsp:txBody>
      <dsp:txXfrm>
        <a:off x="2491597" y="1311747"/>
        <a:ext cx="2487949" cy="2754669"/>
      </dsp:txXfrm>
    </dsp:sp>
    <dsp:sp modelId="{E9BB688F-4B8D-423D-A14F-BD298794F3A2}">
      <dsp:nvSpPr>
        <dsp:cNvPr id="0" name=""/>
        <dsp:cNvSpPr/>
      </dsp:nvSpPr>
      <dsp:spPr>
        <a:xfrm>
          <a:off x="4979546" y="1311747"/>
          <a:ext cx="2487949" cy="2754669"/>
        </a:xfrm>
        <a:prstGeom prst="rect">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i="0" kern="1200" dirty="0"/>
            <a:t>Costs and </a:t>
          </a:r>
        </a:p>
        <a:p>
          <a:pPr marL="0" lvl="0" indent="0" algn="ctr" defTabSz="711200">
            <a:lnSpc>
              <a:spcPct val="90000"/>
            </a:lnSpc>
            <a:spcBef>
              <a:spcPct val="0"/>
            </a:spcBef>
            <a:spcAft>
              <a:spcPct val="35000"/>
            </a:spcAft>
            <a:buNone/>
          </a:pPr>
          <a:r>
            <a:rPr lang="en-US" sz="1600" b="1" i="0" kern="1200" dirty="0"/>
            <a:t>Expenses :</a:t>
          </a:r>
        </a:p>
        <a:p>
          <a:pPr marL="0" lvl="0" indent="0" algn="ctr" defTabSz="711200">
            <a:lnSpc>
              <a:spcPct val="90000"/>
            </a:lnSpc>
            <a:spcBef>
              <a:spcPct val="0"/>
            </a:spcBef>
            <a:spcAft>
              <a:spcPct val="35000"/>
            </a:spcAft>
            <a:buNone/>
          </a:pPr>
          <a:r>
            <a:rPr lang="en-US" sz="1600" b="0" i="0" kern="1200" dirty="0"/>
            <a:t> Developing and maintaining blockchain infrastructure can be expensive</a:t>
          </a:r>
          <a:r>
            <a:rPr lang="fr-FR" sz="1600" b="0" i="0" kern="1200" dirty="0"/>
            <a:t> and </a:t>
          </a:r>
          <a:r>
            <a:rPr lang="fr-FR" sz="1600" b="0" i="0" kern="1200" dirty="0" err="1"/>
            <a:t>costly</a:t>
          </a:r>
          <a:r>
            <a:rPr lang="fr-FR" sz="1600" b="0" i="0" kern="1200" dirty="0"/>
            <a:t> </a:t>
          </a:r>
          <a:r>
            <a:rPr lang="en-US" sz="1600" b="0" i="0" kern="1200" dirty="0"/>
            <a:t>for businesses, especially for smaller enterprises</a:t>
          </a:r>
        </a:p>
        <a:p>
          <a:pPr marL="0" lvl="0" indent="0" algn="ctr" defTabSz="711200">
            <a:lnSpc>
              <a:spcPct val="90000"/>
            </a:lnSpc>
            <a:spcBef>
              <a:spcPct val="0"/>
            </a:spcBef>
            <a:spcAft>
              <a:spcPct val="35000"/>
            </a:spcAft>
            <a:buNone/>
          </a:pPr>
          <a:r>
            <a:rPr lang="en-US" sz="1600" b="0" i="0" kern="1200" dirty="0"/>
            <a:t> </a:t>
          </a:r>
          <a:endParaRPr lang="fr-FR" sz="1600" kern="1200" dirty="0"/>
        </a:p>
      </dsp:txBody>
      <dsp:txXfrm>
        <a:off x="4979546" y="1311747"/>
        <a:ext cx="2487949" cy="2754669"/>
      </dsp:txXfrm>
    </dsp:sp>
    <dsp:sp modelId="{19679FF2-8FE3-4F80-9C5A-1683C10AC5C1}">
      <dsp:nvSpPr>
        <dsp:cNvPr id="0" name=""/>
        <dsp:cNvSpPr/>
      </dsp:nvSpPr>
      <dsp:spPr>
        <a:xfrm>
          <a:off x="0" y="4066417"/>
          <a:ext cx="7471144" cy="306074"/>
        </a:xfrm>
        <a:prstGeom prst="rect">
          <a:avLst/>
        </a:prstGeom>
        <a:solidFill>
          <a:schemeClr val="dk1">
            <a:shade val="8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CD0BAC3-25BA-4DE5-88D3-EA171FD33C2A}">
      <dsp:nvSpPr>
        <dsp:cNvPr id="0" name=""/>
        <dsp:cNvSpPr/>
      </dsp:nvSpPr>
      <dsp:spPr>
        <a:xfrm>
          <a:off x="0" y="0"/>
          <a:ext cx="7471144" cy="1311747"/>
        </a:xfrm>
        <a:prstGeom prst="rect">
          <a:avLst/>
        </a:prstGeom>
        <a:solidFill>
          <a:schemeClr val="dk1">
            <a:shade val="8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fr-FR" sz="3600" kern="1200" dirty="0"/>
            <a:t>Future trends</a:t>
          </a:r>
        </a:p>
      </dsp:txBody>
      <dsp:txXfrm>
        <a:off x="0" y="0"/>
        <a:ext cx="7471144" cy="1311747"/>
      </dsp:txXfrm>
    </dsp:sp>
    <dsp:sp modelId="{89AFA36A-9FB1-4B76-B85E-6A0E7D78D855}">
      <dsp:nvSpPr>
        <dsp:cNvPr id="0" name=""/>
        <dsp:cNvSpPr/>
      </dsp:nvSpPr>
      <dsp:spPr>
        <a:xfrm>
          <a:off x="3648" y="1311747"/>
          <a:ext cx="2487949" cy="2754669"/>
        </a:xfrm>
        <a:prstGeom prst="rect">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fr-FR" sz="1400" b="1" i="0" kern="1200" dirty="0" err="1"/>
            <a:t>Artificial</a:t>
          </a:r>
          <a:r>
            <a:rPr lang="fr-FR" sz="1400" b="1" i="0" kern="1200" dirty="0"/>
            <a:t> Intelligence</a:t>
          </a:r>
          <a:r>
            <a:rPr lang="en-US" sz="1400" b="1" i="0" kern="1200" dirty="0"/>
            <a:t>: </a:t>
          </a:r>
        </a:p>
        <a:p>
          <a:pPr marL="0" lvl="0" indent="0" algn="ctr" defTabSz="622300">
            <a:lnSpc>
              <a:spcPct val="90000"/>
            </a:lnSpc>
            <a:spcBef>
              <a:spcPct val="0"/>
            </a:spcBef>
            <a:spcAft>
              <a:spcPct val="35000"/>
            </a:spcAft>
            <a:buNone/>
          </a:pPr>
          <a:r>
            <a:rPr lang="en-US" sz="1400" b="0" i="0" kern="1200" dirty="0"/>
            <a:t>AI systems rely heavily on vast amounts of data. Blockchain's immutability and cryptographic features can secure this data, ensuring its integrity and preventing unauthorized tampering. Additionally, blockchain can provide a transparent and auditable record of AI model training, enhancing trust and accountability in AI systems.</a:t>
          </a:r>
          <a:endParaRPr lang="fr-FR" sz="1400" kern="1200" dirty="0">
            <a:solidFill>
              <a:schemeClr val="tx1"/>
            </a:solidFill>
          </a:endParaRPr>
        </a:p>
      </dsp:txBody>
      <dsp:txXfrm>
        <a:off x="3648" y="1311747"/>
        <a:ext cx="2487949" cy="2754669"/>
      </dsp:txXfrm>
    </dsp:sp>
    <dsp:sp modelId="{3024F4F0-9CDB-47F7-A6D5-334076EDB155}">
      <dsp:nvSpPr>
        <dsp:cNvPr id="0" name=""/>
        <dsp:cNvSpPr/>
      </dsp:nvSpPr>
      <dsp:spPr>
        <a:xfrm>
          <a:off x="2491597" y="1311747"/>
          <a:ext cx="2487949" cy="2754669"/>
        </a:xfrm>
        <a:prstGeom prst="rect">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fr-FR" sz="1400" b="1" i="0" kern="1200" dirty="0"/>
            <a:t>Asset </a:t>
          </a:r>
          <a:r>
            <a:rPr lang="fr-FR" sz="1400" b="1" i="0" kern="1200" dirty="0" err="1"/>
            <a:t>tokenization</a:t>
          </a:r>
          <a:r>
            <a:rPr lang="fr-FR" sz="1400" b="1" i="0" kern="1200" dirty="0"/>
            <a:t> :</a:t>
          </a:r>
        </a:p>
        <a:p>
          <a:pPr marL="0" lvl="0" indent="0" algn="ctr" defTabSz="622300">
            <a:lnSpc>
              <a:spcPct val="90000"/>
            </a:lnSpc>
            <a:spcBef>
              <a:spcPct val="0"/>
            </a:spcBef>
            <a:spcAft>
              <a:spcPct val="35000"/>
            </a:spcAft>
            <a:buNone/>
          </a:pPr>
          <a:r>
            <a:rPr lang="en-US" sz="1400" b="1" i="0" kern="1200" dirty="0"/>
            <a:t> </a:t>
          </a:r>
          <a:r>
            <a:rPr lang="en-US" sz="1400" b="0" i="0" kern="1200" dirty="0"/>
            <a:t>Asset tokenization involves representing real-world assets, such as real estate, art, or financial instruments, as digital tokens on a blockchain. These tokens are cryptographic representations that can be bought, sold, or traded.</a:t>
          </a:r>
          <a:endParaRPr lang="fr-FR" sz="1400" kern="1200" dirty="0">
            <a:solidFill>
              <a:schemeClr val="tx1"/>
            </a:solidFill>
          </a:endParaRPr>
        </a:p>
      </dsp:txBody>
      <dsp:txXfrm>
        <a:off x="2491597" y="1311747"/>
        <a:ext cx="2487949" cy="2754669"/>
      </dsp:txXfrm>
    </dsp:sp>
    <dsp:sp modelId="{E9BB688F-4B8D-423D-A14F-BD298794F3A2}">
      <dsp:nvSpPr>
        <dsp:cNvPr id="0" name=""/>
        <dsp:cNvSpPr/>
      </dsp:nvSpPr>
      <dsp:spPr>
        <a:xfrm>
          <a:off x="4979546" y="1311747"/>
          <a:ext cx="2487949" cy="2754669"/>
        </a:xfrm>
        <a:prstGeom prst="rect">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fr-FR" sz="1400" b="1" i="0" kern="1200" dirty="0"/>
            <a:t>Central Bank Digital </a:t>
          </a:r>
          <a:r>
            <a:rPr lang="fr-FR" sz="1400" b="1" i="0" kern="1200" dirty="0" err="1"/>
            <a:t>Currencies</a:t>
          </a:r>
          <a:r>
            <a:rPr lang="fr-FR" sz="1400" b="1" i="0" kern="1200" dirty="0"/>
            <a:t> (</a:t>
          </a:r>
          <a:r>
            <a:rPr lang="fr-FR" sz="1400" b="1" i="0" kern="1200" dirty="0" err="1"/>
            <a:t>CBDCs</a:t>
          </a:r>
          <a:r>
            <a:rPr lang="fr-FR" sz="1400" b="1" i="0" kern="1200" dirty="0"/>
            <a:t>):</a:t>
          </a:r>
          <a:endParaRPr lang="fr-FR" sz="1400" b="0" i="0" kern="1200" dirty="0"/>
        </a:p>
        <a:p>
          <a:pPr marL="0" lvl="0" indent="0" algn="ctr" defTabSz="622300">
            <a:lnSpc>
              <a:spcPct val="90000"/>
            </a:lnSpc>
            <a:spcBef>
              <a:spcPct val="0"/>
            </a:spcBef>
            <a:spcAft>
              <a:spcPct val="35000"/>
            </a:spcAft>
            <a:buNone/>
          </a:pPr>
          <a:r>
            <a:rPr lang="en-US" sz="1400" b="0" i="0" kern="1200" dirty="0"/>
            <a:t> Governments worldwide are exploring or piloting CBDCs using blockchain technology. These initiatives aim to digitize traditional currencies, potentially transforming the global financial system. unlike cryptocurrencies such as Bitcoin, these currencies are backed by the government and are legal tender.</a:t>
          </a:r>
        </a:p>
      </dsp:txBody>
      <dsp:txXfrm>
        <a:off x="4979546" y="1311747"/>
        <a:ext cx="2487949" cy="2754669"/>
      </dsp:txXfrm>
    </dsp:sp>
    <dsp:sp modelId="{19679FF2-8FE3-4F80-9C5A-1683C10AC5C1}">
      <dsp:nvSpPr>
        <dsp:cNvPr id="0" name=""/>
        <dsp:cNvSpPr/>
      </dsp:nvSpPr>
      <dsp:spPr>
        <a:xfrm>
          <a:off x="0" y="4066417"/>
          <a:ext cx="7471144" cy="306074"/>
        </a:xfrm>
        <a:prstGeom prst="rect">
          <a:avLst/>
        </a:prstGeom>
        <a:solidFill>
          <a:schemeClr val="dk1">
            <a:shade val="8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List3">
  <dgm:title val=""/>
  <dgm:desc val=""/>
  <dgm:catLst>
    <dgm:cat type="list" pri="1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1" destId="2" srcOrd="0" destOrd="0"/>
        <dgm:cxn modelId="7" srcId="1" destId="3" srcOrd="1" destOrd="0"/>
        <dgm:cxn modelId="8" srcId="1" destId="4" srcOrd="2" destOrd="0"/>
      </dgm:cxnLst>
      <dgm:bg/>
      <dgm:whole/>
    </dgm:dataModel>
  </dgm:sampData>
  <dgm:styleData>
    <dgm:dataModel>
      <dgm:ptLst>
        <dgm:pt modelId="0" type="doc"/>
        <dgm:pt modelId="1"/>
        <dgm:pt modelId="2"/>
        <dgm:pt modelId="3"/>
      </dgm:ptLst>
      <dgm:cxnLst>
        <dgm:cxn modelId="5" srcId="0" destId="1" srcOrd="0" destOrd="0"/>
        <dgm:cxn modelId="6" srcId="1" destId="2" srcOrd="0" destOrd="0"/>
        <dgm:cxn modelId="7" srcId="1" destId="3" srcOrd="1" destOrd="0"/>
      </dgm:cxnLst>
      <dgm:bg/>
      <dgm:whole/>
    </dgm:dataModel>
  </dgm:styleData>
  <dgm:clrData>
    <dgm:dataModel>
      <dgm:ptLst>
        <dgm:pt modelId="0" type="doc"/>
        <dgm:pt modelId="1"/>
        <dgm:pt modelId="2"/>
        <dgm:pt modelId="3"/>
        <dgm:pt modelId="4"/>
        <dgm:pt modelId="5"/>
      </dgm:ptLst>
      <dgm:cxnLst>
        <dgm:cxn modelId="6" srcId="0" destId="1" srcOrd="0" destOrd="0"/>
        <dgm:cxn modelId="7" srcId="1" destId="2" srcOrd="0" destOrd="0"/>
        <dgm:cxn modelId="8" srcId="1" destId="3" srcOrd="1" destOrd="0"/>
        <dgm:cxn modelId="9" srcId="1" destId="4" srcOrd="2" destOrd="0"/>
        <dgm:cxn modelId="10" srcId="1" destId="5" srcOrd="3" destOrd="0"/>
      </dgm:cxnLst>
      <dgm:bg/>
      <dgm:whole/>
    </dgm:dataModel>
  </dgm:clrData>
  <dgm:layoutNode name="composite">
    <dgm:varLst>
      <dgm:chMax val="1"/>
      <dgm:dir/>
      <dgm:resizeHandles val="exact"/>
    </dgm:varLst>
    <dgm:alg type="composite"/>
    <dgm:shape xmlns:r="http://schemas.openxmlformats.org/officeDocument/2006/relationships" r:blip="">
      <dgm:adjLst/>
    </dgm:shape>
    <dgm:presOf/>
    <dgm:constrLst>
      <dgm:constr type="w" for="ch" forName="roof" refType="w"/>
      <dgm:constr type="h" for="ch" forName="roof" refType="h" fact="0.3"/>
      <dgm:constr type="primFontSz" for="ch" forName="roof" val="65"/>
      <dgm:constr type="w" for="ch" forName="pillars" refType="w"/>
      <dgm:constr type="h" for="ch" forName="pillars" refType="h" fact="0.63"/>
      <dgm:constr type="t" for="ch" forName="pillars" refType="h" fact="0.3"/>
      <dgm:constr type="primFontSz" for="des" forName="pillar1" val="65"/>
      <dgm:constr type="primFontSz" for="des" forName="pillarX" refType="primFontSz" refFor="des" refForName="pillar1" op="equ"/>
      <dgm:constr type="w" for="ch" forName="base" refType="w"/>
      <dgm:constr type="h" for="ch" forName="base" refType="h" fact="0.07"/>
      <dgm:constr type="t" for="ch" forName="base" refType="h" fact="0.93"/>
    </dgm:constrLst>
    <dgm:ruleLst/>
    <dgm:forEach name="Name0" axis="ch" ptType="node" cnt="1">
      <dgm:layoutNode name="roof" styleLbl="dkBgShp">
        <dgm:alg type="tx"/>
        <dgm:shape xmlns:r="http://schemas.openxmlformats.org/officeDocument/2006/relationships" type="rect" r:blip="">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illars" styleLbl="node1">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pillar1" refType="w"/>
          <dgm:constr type="h" for="ch" forName="pillar1" refType="h"/>
          <dgm:constr type="w" for="ch" forName="pillarX" refType="w"/>
          <dgm:constr type="h" for="ch" forName="pillarX" refType="h"/>
        </dgm:constrLst>
        <dgm:ruleLst/>
        <dgm:layoutNode name="pillar1" styleLbl="node1">
          <dgm:varLst>
            <dgm:bulletEnabled val="1"/>
          </dgm:varLst>
          <dgm:alg type="tx"/>
          <dgm:shape xmlns:r="http://schemas.openxmlformats.org/officeDocument/2006/relationships" type="rect" r:blip="">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ch" ptType="node" st="2">
          <dgm:layoutNode name="pillarX" styleLbl="node1">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dgm:layoutNode>
      <dgm:layoutNode name="base" styleLbl="dkBgShp">
        <dgm:alg type="sp"/>
        <dgm:shape xmlns:r="http://schemas.openxmlformats.org/officeDocument/2006/relationships" type="rect" r:blip="">
          <dgm:adjLst/>
        </dgm:shape>
        <dgm:presOf/>
        <dgm:constrLst/>
        <dgm:ruleLst/>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hList3">
  <dgm:title val=""/>
  <dgm:desc val=""/>
  <dgm:catLst>
    <dgm:cat type="list" pri="1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1" destId="2" srcOrd="0" destOrd="0"/>
        <dgm:cxn modelId="7" srcId="1" destId="3" srcOrd="1" destOrd="0"/>
        <dgm:cxn modelId="8" srcId="1" destId="4" srcOrd="2" destOrd="0"/>
      </dgm:cxnLst>
      <dgm:bg/>
      <dgm:whole/>
    </dgm:dataModel>
  </dgm:sampData>
  <dgm:styleData>
    <dgm:dataModel>
      <dgm:ptLst>
        <dgm:pt modelId="0" type="doc"/>
        <dgm:pt modelId="1"/>
        <dgm:pt modelId="2"/>
        <dgm:pt modelId="3"/>
      </dgm:ptLst>
      <dgm:cxnLst>
        <dgm:cxn modelId="5" srcId="0" destId="1" srcOrd="0" destOrd="0"/>
        <dgm:cxn modelId="6" srcId="1" destId="2" srcOrd="0" destOrd="0"/>
        <dgm:cxn modelId="7" srcId="1" destId="3" srcOrd="1" destOrd="0"/>
      </dgm:cxnLst>
      <dgm:bg/>
      <dgm:whole/>
    </dgm:dataModel>
  </dgm:styleData>
  <dgm:clrData>
    <dgm:dataModel>
      <dgm:ptLst>
        <dgm:pt modelId="0" type="doc"/>
        <dgm:pt modelId="1"/>
        <dgm:pt modelId="2"/>
        <dgm:pt modelId="3"/>
        <dgm:pt modelId="4"/>
        <dgm:pt modelId="5"/>
      </dgm:ptLst>
      <dgm:cxnLst>
        <dgm:cxn modelId="6" srcId="0" destId="1" srcOrd="0" destOrd="0"/>
        <dgm:cxn modelId="7" srcId="1" destId="2" srcOrd="0" destOrd="0"/>
        <dgm:cxn modelId="8" srcId="1" destId="3" srcOrd="1" destOrd="0"/>
        <dgm:cxn modelId="9" srcId="1" destId="4" srcOrd="2" destOrd="0"/>
        <dgm:cxn modelId="10" srcId="1" destId="5" srcOrd="3" destOrd="0"/>
      </dgm:cxnLst>
      <dgm:bg/>
      <dgm:whole/>
    </dgm:dataModel>
  </dgm:clrData>
  <dgm:layoutNode name="composite">
    <dgm:varLst>
      <dgm:chMax val="1"/>
      <dgm:dir/>
      <dgm:resizeHandles val="exact"/>
    </dgm:varLst>
    <dgm:alg type="composite"/>
    <dgm:shape xmlns:r="http://schemas.openxmlformats.org/officeDocument/2006/relationships" r:blip="">
      <dgm:adjLst/>
    </dgm:shape>
    <dgm:presOf/>
    <dgm:constrLst>
      <dgm:constr type="w" for="ch" forName="roof" refType="w"/>
      <dgm:constr type="h" for="ch" forName="roof" refType="h" fact="0.3"/>
      <dgm:constr type="primFontSz" for="ch" forName="roof" val="65"/>
      <dgm:constr type="w" for="ch" forName="pillars" refType="w"/>
      <dgm:constr type="h" for="ch" forName="pillars" refType="h" fact="0.63"/>
      <dgm:constr type="t" for="ch" forName="pillars" refType="h" fact="0.3"/>
      <dgm:constr type="primFontSz" for="des" forName="pillar1" val="65"/>
      <dgm:constr type="primFontSz" for="des" forName="pillarX" refType="primFontSz" refFor="des" refForName="pillar1" op="equ"/>
      <dgm:constr type="w" for="ch" forName="base" refType="w"/>
      <dgm:constr type="h" for="ch" forName="base" refType="h" fact="0.07"/>
      <dgm:constr type="t" for="ch" forName="base" refType="h" fact="0.93"/>
    </dgm:constrLst>
    <dgm:ruleLst/>
    <dgm:forEach name="Name0" axis="ch" ptType="node" cnt="1">
      <dgm:layoutNode name="roof" styleLbl="dkBgShp">
        <dgm:alg type="tx"/>
        <dgm:shape xmlns:r="http://schemas.openxmlformats.org/officeDocument/2006/relationships" type="rect" r:blip="">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illars" styleLbl="node1">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pillar1" refType="w"/>
          <dgm:constr type="h" for="ch" forName="pillar1" refType="h"/>
          <dgm:constr type="w" for="ch" forName="pillarX" refType="w"/>
          <dgm:constr type="h" for="ch" forName="pillarX" refType="h"/>
        </dgm:constrLst>
        <dgm:ruleLst/>
        <dgm:layoutNode name="pillar1" styleLbl="node1">
          <dgm:varLst>
            <dgm:bulletEnabled val="1"/>
          </dgm:varLst>
          <dgm:alg type="tx"/>
          <dgm:shape xmlns:r="http://schemas.openxmlformats.org/officeDocument/2006/relationships" type="rect" r:blip="">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ch" ptType="node" st="2">
          <dgm:layoutNode name="pillarX" styleLbl="node1">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dgm:layoutNode>
      <dgm:layoutNode name="base" styleLbl="dkBgShp">
        <dgm:alg type="sp"/>
        <dgm:shape xmlns:r="http://schemas.openxmlformats.org/officeDocument/2006/relationships" type="rect" r:blip="">
          <dgm:adjLst/>
        </dgm:shape>
        <dgm:presOf/>
        <dgm:constrLst/>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7f9262ee2f_0_262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7f9262ee2f_0_26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917301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7f9262ee2f_0_262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7f9262ee2f_0_26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185743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888231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679618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103738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141382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15507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19620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2495500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7290233416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7290233416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7f9262ee2f_0_262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7f9262ee2f_0_26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331954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7f9262ee2f_0_262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7f9262ee2f_0_26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2593599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2175900" y="1950100"/>
            <a:ext cx="4792200" cy="6447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3600"/>
              <a:buNone/>
              <a:defRPr sz="3600" b="1">
                <a:solidFill>
                  <a:schemeClr val="lt1"/>
                </a:solidFill>
              </a:defRPr>
            </a:lvl1pPr>
            <a:lvl2pPr lvl="1" algn="ctr">
              <a:spcBef>
                <a:spcPts val="0"/>
              </a:spcBef>
              <a:spcAft>
                <a:spcPts val="0"/>
              </a:spcAft>
              <a:buClr>
                <a:schemeClr val="lt1"/>
              </a:buClr>
              <a:buSzPts val="3600"/>
              <a:buNone/>
              <a:defRPr sz="3600" b="1">
                <a:solidFill>
                  <a:schemeClr val="lt1"/>
                </a:solidFill>
              </a:defRPr>
            </a:lvl2pPr>
            <a:lvl3pPr lvl="2" algn="ctr">
              <a:spcBef>
                <a:spcPts val="0"/>
              </a:spcBef>
              <a:spcAft>
                <a:spcPts val="0"/>
              </a:spcAft>
              <a:buClr>
                <a:schemeClr val="lt1"/>
              </a:buClr>
              <a:buSzPts val="3600"/>
              <a:buNone/>
              <a:defRPr sz="3600" b="1">
                <a:solidFill>
                  <a:schemeClr val="lt1"/>
                </a:solidFill>
              </a:defRPr>
            </a:lvl3pPr>
            <a:lvl4pPr lvl="3" algn="ctr">
              <a:spcBef>
                <a:spcPts val="0"/>
              </a:spcBef>
              <a:spcAft>
                <a:spcPts val="0"/>
              </a:spcAft>
              <a:buClr>
                <a:schemeClr val="lt1"/>
              </a:buClr>
              <a:buSzPts val="3600"/>
              <a:buNone/>
              <a:defRPr sz="3600" b="1">
                <a:solidFill>
                  <a:schemeClr val="lt1"/>
                </a:solidFill>
              </a:defRPr>
            </a:lvl4pPr>
            <a:lvl5pPr lvl="4" algn="ctr">
              <a:spcBef>
                <a:spcPts val="0"/>
              </a:spcBef>
              <a:spcAft>
                <a:spcPts val="0"/>
              </a:spcAft>
              <a:buClr>
                <a:schemeClr val="lt1"/>
              </a:buClr>
              <a:buSzPts val="3600"/>
              <a:buNone/>
              <a:defRPr sz="3600" b="1">
                <a:solidFill>
                  <a:schemeClr val="lt1"/>
                </a:solidFill>
              </a:defRPr>
            </a:lvl5pPr>
            <a:lvl6pPr lvl="5" algn="ctr">
              <a:spcBef>
                <a:spcPts val="0"/>
              </a:spcBef>
              <a:spcAft>
                <a:spcPts val="0"/>
              </a:spcAft>
              <a:buClr>
                <a:schemeClr val="lt1"/>
              </a:buClr>
              <a:buSzPts val="3600"/>
              <a:buNone/>
              <a:defRPr sz="3600" b="1">
                <a:solidFill>
                  <a:schemeClr val="lt1"/>
                </a:solidFill>
              </a:defRPr>
            </a:lvl6pPr>
            <a:lvl7pPr lvl="6" algn="ctr">
              <a:spcBef>
                <a:spcPts val="0"/>
              </a:spcBef>
              <a:spcAft>
                <a:spcPts val="0"/>
              </a:spcAft>
              <a:buClr>
                <a:schemeClr val="lt1"/>
              </a:buClr>
              <a:buSzPts val="3600"/>
              <a:buNone/>
              <a:defRPr sz="3600" b="1">
                <a:solidFill>
                  <a:schemeClr val="lt1"/>
                </a:solidFill>
              </a:defRPr>
            </a:lvl7pPr>
            <a:lvl8pPr lvl="7" algn="ctr">
              <a:spcBef>
                <a:spcPts val="0"/>
              </a:spcBef>
              <a:spcAft>
                <a:spcPts val="0"/>
              </a:spcAft>
              <a:buClr>
                <a:schemeClr val="lt1"/>
              </a:buClr>
              <a:buSzPts val="3600"/>
              <a:buNone/>
              <a:defRPr sz="3600" b="1">
                <a:solidFill>
                  <a:schemeClr val="lt1"/>
                </a:solidFill>
              </a:defRPr>
            </a:lvl8pPr>
            <a:lvl9pPr lvl="8" algn="ctr">
              <a:spcBef>
                <a:spcPts val="0"/>
              </a:spcBef>
              <a:spcAft>
                <a:spcPts val="0"/>
              </a:spcAft>
              <a:buClr>
                <a:schemeClr val="lt1"/>
              </a:buClr>
              <a:buSzPts val="3600"/>
              <a:buNone/>
              <a:defRPr sz="3600" b="1">
                <a:solidFill>
                  <a:schemeClr val="lt1"/>
                </a:solidFill>
              </a:defRPr>
            </a:lvl9pPr>
          </a:lstStyle>
          <a:p>
            <a:endParaRPr/>
          </a:p>
        </p:txBody>
      </p:sp>
      <p:sp>
        <p:nvSpPr>
          <p:cNvPr id="10" name="Google Shape;10;p2"/>
          <p:cNvSpPr txBox="1">
            <a:spLocks noGrp="1"/>
          </p:cNvSpPr>
          <p:nvPr>
            <p:ph type="subTitle" idx="1"/>
          </p:nvPr>
        </p:nvSpPr>
        <p:spPr>
          <a:xfrm>
            <a:off x="2044200" y="3704650"/>
            <a:ext cx="5055600" cy="4647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accent1"/>
              </a:buClr>
              <a:buSzPts val="1400"/>
              <a:buNone/>
              <a:defRPr sz="1400">
                <a:solidFill>
                  <a:schemeClr val="accent1"/>
                </a:solidFill>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blipFill>
          <a:blip r:embed="rId2">
            <a:alphaModFix/>
          </a:blip>
          <a:stretch>
            <a:fillRect/>
          </a:stretch>
        </a:blipFill>
        <a:effectLst/>
      </p:bgPr>
    </p:bg>
    <p:spTree>
      <p:nvGrpSpPr>
        <p:cNvPr id="1" name="Shape 18"/>
        <p:cNvGrpSpPr/>
        <p:nvPr/>
      </p:nvGrpSpPr>
      <p:grpSpPr>
        <a:xfrm>
          <a:off x="0" y="0"/>
          <a:ext cx="0" cy="0"/>
          <a:chOff x="0" y="0"/>
          <a:chExt cx="0" cy="0"/>
        </a:xfrm>
      </p:grpSpPr>
      <p:sp>
        <p:nvSpPr>
          <p:cNvPr id="19" name="Google Shape;19;p5"/>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20" name="Google Shape;20;p5"/>
          <p:cNvSpPr txBox="1">
            <a:spLocks noGrp="1"/>
          </p:cNvSpPr>
          <p:nvPr>
            <p:ph type="body" idx="1"/>
          </p:nvPr>
        </p:nvSpPr>
        <p:spPr>
          <a:xfrm>
            <a:off x="938500" y="1659275"/>
            <a:ext cx="3186900" cy="2760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
        <p:nvSpPr>
          <p:cNvPr id="21" name="Google Shape;21;p5"/>
          <p:cNvSpPr txBox="1">
            <a:spLocks noGrp="1"/>
          </p:cNvSpPr>
          <p:nvPr>
            <p:ph type="body" idx="2"/>
          </p:nvPr>
        </p:nvSpPr>
        <p:spPr>
          <a:xfrm>
            <a:off x="5037525" y="1659275"/>
            <a:ext cx="3186900" cy="2760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40"/>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Bullet Points">
  <p:cSld name="CAPTION_ONLY_3">
    <p:bg>
      <p:bgPr>
        <a:blipFill>
          <a:blip r:embed="rId2">
            <a:alphaModFix/>
          </a:blip>
          <a:stretch>
            <a:fillRect/>
          </a:stretch>
        </a:blipFill>
        <a:effectLst/>
      </p:bgPr>
    </p:bg>
    <p:spTree>
      <p:nvGrpSpPr>
        <p:cNvPr id="1" name="Shape 41"/>
        <p:cNvGrpSpPr/>
        <p:nvPr/>
      </p:nvGrpSpPr>
      <p:grpSpPr>
        <a:xfrm>
          <a:off x="0" y="0"/>
          <a:ext cx="0" cy="0"/>
          <a:chOff x="0" y="0"/>
          <a:chExt cx="0" cy="0"/>
        </a:xfrm>
      </p:grpSpPr>
      <p:sp>
        <p:nvSpPr>
          <p:cNvPr id="42" name="Google Shape;42;p13"/>
          <p:cNvSpPr txBox="1">
            <a:spLocks noGrp="1"/>
          </p:cNvSpPr>
          <p:nvPr>
            <p:ph type="title"/>
          </p:nvPr>
        </p:nvSpPr>
        <p:spPr>
          <a:xfrm>
            <a:off x="938500" y="445025"/>
            <a:ext cx="57357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43" name="Google Shape;43;p13"/>
          <p:cNvSpPr txBox="1">
            <a:spLocks noGrp="1"/>
          </p:cNvSpPr>
          <p:nvPr>
            <p:ph type="body" idx="1"/>
          </p:nvPr>
        </p:nvSpPr>
        <p:spPr>
          <a:xfrm>
            <a:off x="938500" y="1246025"/>
            <a:ext cx="7172100" cy="3039900"/>
          </a:xfrm>
          <a:prstGeom prst="rect">
            <a:avLst/>
          </a:prstGeom>
        </p:spPr>
        <p:txBody>
          <a:bodyPr spcFirstLastPara="1" wrap="square" lIns="91425" tIns="91425" rIns="91425" bIns="91425" anchor="t" anchorCtr="0">
            <a:noAutofit/>
          </a:bodyPr>
          <a:lstStyle>
            <a:lvl1pPr marL="457200" lvl="0" indent="-301625" rtl="0">
              <a:spcBef>
                <a:spcPts val="0"/>
              </a:spcBef>
              <a:spcAft>
                <a:spcPts val="0"/>
              </a:spcAft>
              <a:buClr>
                <a:schemeClr val="lt1"/>
              </a:buClr>
              <a:buSzPts val="1150"/>
              <a:buChar char="●"/>
              <a:defRPr sz="1150">
                <a:solidFill>
                  <a:schemeClr val="lt1"/>
                </a:solidFill>
              </a:defRPr>
            </a:lvl1pPr>
            <a:lvl2pPr marL="914400" lvl="1" indent="-301625" rtl="0">
              <a:spcBef>
                <a:spcPts val="1600"/>
              </a:spcBef>
              <a:spcAft>
                <a:spcPts val="0"/>
              </a:spcAft>
              <a:buClr>
                <a:schemeClr val="lt1"/>
              </a:buClr>
              <a:buSzPts val="1150"/>
              <a:buChar char="○"/>
              <a:defRPr sz="1150">
                <a:solidFill>
                  <a:schemeClr val="lt1"/>
                </a:solidFill>
              </a:defRPr>
            </a:lvl2pPr>
            <a:lvl3pPr marL="1371600" lvl="2" indent="-301625" rtl="0">
              <a:spcBef>
                <a:spcPts val="1600"/>
              </a:spcBef>
              <a:spcAft>
                <a:spcPts val="0"/>
              </a:spcAft>
              <a:buClr>
                <a:schemeClr val="lt1"/>
              </a:buClr>
              <a:buSzPts val="1150"/>
              <a:buChar char="■"/>
              <a:defRPr sz="1150">
                <a:solidFill>
                  <a:schemeClr val="lt1"/>
                </a:solidFill>
              </a:defRPr>
            </a:lvl3pPr>
            <a:lvl4pPr marL="1828800" lvl="3" indent="-301625" rtl="0">
              <a:spcBef>
                <a:spcPts val="1600"/>
              </a:spcBef>
              <a:spcAft>
                <a:spcPts val="0"/>
              </a:spcAft>
              <a:buClr>
                <a:schemeClr val="lt1"/>
              </a:buClr>
              <a:buSzPts val="1150"/>
              <a:buChar char="●"/>
              <a:defRPr sz="1150">
                <a:solidFill>
                  <a:schemeClr val="lt1"/>
                </a:solidFill>
              </a:defRPr>
            </a:lvl4pPr>
            <a:lvl5pPr marL="2286000" lvl="4" indent="-301625" rtl="0">
              <a:spcBef>
                <a:spcPts val="1600"/>
              </a:spcBef>
              <a:spcAft>
                <a:spcPts val="0"/>
              </a:spcAft>
              <a:buClr>
                <a:schemeClr val="lt1"/>
              </a:buClr>
              <a:buSzPts val="1150"/>
              <a:buChar char="○"/>
              <a:defRPr sz="1150">
                <a:solidFill>
                  <a:schemeClr val="lt1"/>
                </a:solidFill>
              </a:defRPr>
            </a:lvl5pPr>
            <a:lvl6pPr marL="2743200" lvl="5" indent="-301625" rtl="0">
              <a:spcBef>
                <a:spcPts val="1600"/>
              </a:spcBef>
              <a:spcAft>
                <a:spcPts val="0"/>
              </a:spcAft>
              <a:buClr>
                <a:schemeClr val="lt1"/>
              </a:buClr>
              <a:buSzPts val="1150"/>
              <a:buChar char="■"/>
              <a:defRPr sz="1150">
                <a:solidFill>
                  <a:schemeClr val="lt1"/>
                </a:solidFill>
              </a:defRPr>
            </a:lvl6pPr>
            <a:lvl7pPr marL="3200400" lvl="6" indent="-301625" rtl="0">
              <a:spcBef>
                <a:spcPts val="1600"/>
              </a:spcBef>
              <a:spcAft>
                <a:spcPts val="0"/>
              </a:spcAft>
              <a:buClr>
                <a:schemeClr val="lt1"/>
              </a:buClr>
              <a:buSzPts val="1150"/>
              <a:buChar char="●"/>
              <a:defRPr sz="1150">
                <a:solidFill>
                  <a:schemeClr val="lt1"/>
                </a:solidFill>
              </a:defRPr>
            </a:lvl7pPr>
            <a:lvl8pPr marL="3657600" lvl="7" indent="-301625" rtl="0">
              <a:spcBef>
                <a:spcPts val="1600"/>
              </a:spcBef>
              <a:spcAft>
                <a:spcPts val="0"/>
              </a:spcAft>
              <a:buClr>
                <a:schemeClr val="lt1"/>
              </a:buClr>
              <a:buSzPts val="1150"/>
              <a:buChar char="○"/>
              <a:defRPr sz="1150">
                <a:solidFill>
                  <a:schemeClr val="lt1"/>
                </a:solidFill>
              </a:defRPr>
            </a:lvl8pPr>
            <a:lvl9pPr marL="4114800" lvl="8" indent="-301625" rtl="0">
              <a:spcBef>
                <a:spcPts val="1600"/>
              </a:spcBef>
              <a:spcAft>
                <a:spcPts val="1600"/>
              </a:spcAft>
              <a:buClr>
                <a:schemeClr val="lt1"/>
              </a:buClr>
              <a:buSzPts val="1150"/>
              <a:buChar char="■"/>
              <a:defRPr sz="1150">
                <a:solidFill>
                  <a:schemeClr val="lt1"/>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able of contents">
  <p:cSld name="SECTION_TITLE_AND_DESCRIPTION_1_1_3">
    <p:bg>
      <p:bgPr>
        <a:blipFill>
          <a:blip r:embed="rId2">
            <a:alphaModFix/>
          </a:blip>
          <a:stretch>
            <a:fillRect/>
          </a:stretch>
        </a:blipFill>
        <a:effectLst/>
      </p:bgPr>
    </p:bg>
    <p:spTree>
      <p:nvGrpSpPr>
        <p:cNvPr id="1" name="Shape 44"/>
        <p:cNvGrpSpPr/>
        <p:nvPr/>
      </p:nvGrpSpPr>
      <p:grpSpPr>
        <a:xfrm>
          <a:off x="0" y="0"/>
          <a:ext cx="0" cy="0"/>
          <a:chOff x="0" y="0"/>
          <a:chExt cx="0" cy="0"/>
        </a:xfrm>
      </p:grpSpPr>
      <p:sp>
        <p:nvSpPr>
          <p:cNvPr id="45" name="Google Shape;45;p14"/>
          <p:cNvSpPr txBox="1">
            <a:spLocks noGrp="1"/>
          </p:cNvSpPr>
          <p:nvPr>
            <p:ph type="title"/>
          </p:nvPr>
        </p:nvSpPr>
        <p:spPr>
          <a:xfrm>
            <a:off x="3538497" y="26155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46" name="Google Shape;46;p14"/>
          <p:cNvSpPr txBox="1">
            <a:spLocks noGrp="1"/>
          </p:cNvSpPr>
          <p:nvPr>
            <p:ph type="subTitle" idx="1"/>
          </p:nvPr>
        </p:nvSpPr>
        <p:spPr>
          <a:xfrm>
            <a:off x="3538497" y="31480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47" name="Google Shape;47;p14"/>
          <p:cNvSpPr txBox="1">
            <a:spLocks noGrp="1"/>
          </p:cNvSpPr>
          <p:nvPr>
            <p:ph type="title" idx="2"/>
          </p:nvPr>
        </p:nvSpPr>
        <p:spPr>
          <a:xfrm>
            <a:off x="6028553" y="26155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48" name="Google Shape;48;p14"/>
          <p:cNvSpPr txBox="1">
            <a:spLocks noGrp="1"/>
          </p:cNvSpPr>
          <p:nvPr>
            <p:ph type="subTitle" idx="3"/>
          </p:nvPr>
        </p:nvSpPr>
        <p:spPr>
          <a:xfrm>
            <a:off x="6028553" y="31480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49" name="Google Shape;49;p14"/>
          <p:cNvSpPr txBox="1">
            <a:spLocks noGrp="1"/>
          </p:cNvSpPr>
          <p:nvPr>
            <p:ph type="title" idx="4"/>
          </p:nvPr>
        </p:nvSpPr>
        <p:spPr>
          <a:xfrm>
            <a:off x="1048447" y="26155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50" name="Google Shape;50;p14"/>
          <p:cNvSpPr txBox="1">
            <a:spLocks noGrp="1"/>
          </p:cNvSpPr>
          <p:nvPr>
            <p:ph type="subTitle" idx="5"/>
          </p:nvPr>
        </p:nvSpPr>
        <p:spPr>
          <a:xfrm>
            <a:off x="1048447" y="31480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51" name="Google Shape;51;p14"/>
          <p:cNvSpPr txBox="1">
            <a:spLocks noGrp="1"/>
          </p:cNvSpPr>
          <p:nvPr>
            <p:ph type="title" idx="6" hasCustomPrompt="1"/>
          </p:nvPr>
        </p:nvSpPr>
        <p:spPr>
          <a:xfrm>
            <a:off x="1048450" y="1770700"/>
            <a:ext cx="20670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3600"/>
              <a:buNone/>
              <a:defRPr sz="3600">
                <a:solidFill>
                  <a:schemeClr val="lt2"/>
                </a:solidFill>
              </a:defRPr>
            </a:lvl1pPr>
            <a:lvl2pPr lvl="1" algn="ctr" rtl="0">
              <a:spcBef>
                <a:spcPts val="0"/>
              </a:spcBef>
              <a:spcAft>
                <a:spcPts val="0"/>
              </a:spcAft>
              <a:buClr>
                <a:schemeClr val="lt2"/>
              </a:buClr>
              <a:buSzPts val="3600"/>
              <a:buNone/>
              <a:defRPr sz="3600">
                <a:solidFill>
                  <a:schemeClr val="lt2"/>
                </a:solidFill>
              </a:defRPr>
            </a:lvl2pPr>
            <a:lvl3pPr lvl="2" algn="ctr" rtl="0">
              <a:spcBef>
                <a:spcPts val="0"/>
              </a:spcBef>
              <a:spcAft>
                <a:spcPts val="0"/>
              </a:spcAft>
              <a:buClr>
                <a:schemeClr val="lt2"/>
              </a:buClr>
              <a:buSzPts val="3600"/>
              <a:buNone/>
              <a:defRPr sz="3600">
                <a:solidFill>
                  <a:schemeClr val="lt2"/>
                </a:solidFill>
              </a:defRPr>
            </a:lvl3pPr>
            <a:lvl4pPr lvl="3" algn="ctr" rtl="0">
              <a:spcBef>
                <a:spcPts val="0"/>
              </a:spcBef>
              <a:spcAft>
                <a:spcPts val="0"/>
              </a:spcAft>
              <a:buClr>
                <a:schemeClr val="lt2"/>
              </a:buClr>
              <a:buSzPts val="3600"/>
              <a:buNone/>
              <a:defRPr sz="3600">
                <a:solidFill>
                  <a:schemeClr val="lt2"/>
                </a:solidFill>
              </a:defRPr>
            </a:lvl4pPr>
            <a:lvl5pPr lvl="4" algn="ctr" rtl="0">
              <a:spcBef>
                <a:spcPts val="0"/>
              </a:spcBef>
              <a:spcAft>
                <a:spcPts val="0"/>
              </a:spcAft>
              <a:buClr>
                <a:schemeClr val="lt2"/>
              </a:buClr>
              <a:buSzPts val="3600"/>
              <a:buNone/>
              <a:defRPr sz="3600">
                <a:solidFill>
                  <a:schemeClr val="lt2"/>
                </a:solidFill>
              </a:defRPr>
            </a:lvl5pPr>
            <a:lvl6pPr lvl="5" algn="ctr" rtl="0">
              <a:spcBef>
                <a:spcPts val="0"/>
              </a:spcBef>
              <a:spcAft>
                <a:spcPts val="0"/>
              </a:spcAft>
              <a:buClr>
                <a:schemeClr val="lt2"/>
              </a:buClr>
              <a:buSzPts val="3600"/>
              <a:buNone/>
              <a:defRPr sz="3600">
                <a:solidFill>
                  <a:schemeClr val="lt2"/>
                </a:solidFill>
              </a:defRPr>
            </a:lvl6pPr>
            <a:lvl7pPr lvl="6" algn="ctr" rtl="0">
              <a:spcBef>
                <a:spcPts val="0"/>
              </a:spcBef>
              <a:spcAft>
                <a:spcPts val="0"/>
              </a:spcAft>
              <a:buClr>
                <a:schemeClr val="lt2"/>
              </a:buClr>
              <a:buSzPts val="3600"/>
              <a:buNone/>
              <a:defRPr sz="3600">
                <a:solidFill>
                  <a:schemeClr val="lt2"/>
                </a:solidFill>
              </a:defRPr>
            </a:lvl7pPr>
            <a:lvl8pPr lvl="7" algn="ctr" rtl="0">
              <a:spcBef>
                <a:spcPts val="0"/>
              </a:spcBef>
              <a:spcAft>
                <a:spcPts val="0"/>
              </a:spcAft>
              <a:buClr>
                <a:schemeClr val="lt2"/>
              </a:buClr>
              <a:buSzPts val="3600"/>
              <a:buNone/>
              <a:defRPr sz="3600">
                <a:solidFill>
                  <a:schemeClr val="lt2"/>
                </a:solidFill>
              </a:defRPr>
            </a:lvl8pPr>
            <a:lvl9pPr lvl="8" algn="ctr" rtl="0">
              <a:spcBef>
                <a:spcPts val="0"/>
              </a:spcBef>
              <a:spcAft>
                <a:spcPts val="0"/>
              </a:spcAft>
              <a:buClr>
                <a:schemeClr val="lt2"/>
              </a:buClr>
              <a:buSzPts val="3600"/>
              <a:buNone/>
              <a:defRPr sz="3600">
                <a:solidFill>
                  <a:schemeClr val="lt2"/>
                </a:solidFill>
              </a:defRPr>
            </a:lvl9pPr>
          </a:lstStyle>
          <a:p>
            <a:r>
              <a:t>xx%</a:t>
            </a:r>
          </a:p>
        </p:txBody>
      </p:sp>
      <p:sp>
        <p:nvSpPr>
          <p:cNvPr id="52" name="Google Shape;52;p14"/>
          <p:cNvSpPr txBox="1">
            <a:spLocks noGrp="1"/>
          </p:cNvSpPr>
          <p:nvPr>
            <p:ph type="title" idx="7" hasCustomPrompt="1"/>
          </p:nvPr>
        </p:nvSpPr>
        <p:spPr>
          <a:xfrm>
            <a:off x="3538500" y="1770700"/>
            <a:ext cx="20670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3600"/>
              <a:buNone/>
              <a:defRPr sz="3600">
                <a:solidFill>
                  <a:schemeClr val="lt2"/>
                </a:solidFill>
              </a:defRPr>
            </a:lvl1pPr>
            <a:lvl2pPr lvl="1" algn="ctr" rtl="0">
              <a:spcBef>
                <a:spcPts val="0"/>
              </a:spcBef>
              <a:spcAft>
                <a:spcPts val="0"/>
              </a:spcAft>
              <a:buClr>
                <a:schemeClr val="lt2"/>
              </a:buClr>
              <a:buSzPts val="3600"/>
              <a:buNone/>
              <a:defRPr sz="3600">
                <a:solidFill>
                  <a:schemeClr val="lt2"/>
                </a:solidFill>
              </a:defRPr>
            </a:lvl2pPr>
            <a:lvl3pPr lvl="2" algn="ctr" rtl="0">
              <a:spcBef>
                <a:spcPts val="0"/>
              </a:spcBef>
              <a:spcAft>
                <a:spcPts val="0"/>
              </a:spcAft>
              <a:buClr>
                <a:schemeClr val="lt2"/>
              </a:buClr>
              <a:buSzPts val="3600"/>
              <a:buNone/>
              <a:defRPr sz="3600">
                <a:solidFill>
                  <a:schemeClr val="lt2"/>
                </a:solidFill>
              </a:defRPr>
            </a:lvl3pPr>
            <a:lvl4pPr lvl="3" algn="ctr" rtl="0">
              <a:spcBef>
                <a:spcPts val="0"/>
              </a:spcBef>
              <a:spcAft>
                <a:spcPts val="0"/>
              </a:spcAft>
              <a:buClr>
                <a:schemeClr val="lt2"/>
              </a:buClr>
              <a:buSzPts val="3600"/>
              <a:buNone/>
              <a:defRPr sz="3600">
                <a:solidFill>
                  <a:schemeClr val="lt2"/>
                </a:solidFill>
              </a:defRPr>
            </a:lvl4pPr>
            <a:lvl5pPr lvl="4" algn="ctr" rtl="0">
              <a:spcBef>
                <a:spcPts val="0"/>
              </a:spcBef>
              <a:spcAft>
                <a:spcPts val="0"/>
              </a:spcAft>
              <a:buClr>
                <a:schemeClr val="lt2"/>
              </a:buClr>
              <a:buSzPts val="3600"/>
              <a:buNone/>
              <a:defRPr sz="3600">
                <a:solidFill>
                  <a:schemeClr val="lt2"/>
                </a:solidFill>
              </a:defRPr>
            </a:lvl5pPr>
            <a:lvl6pPr lvl="5" algn="ctr" rtl="0">
              <a:spcBef>
                <a:spcPts val="0"/>
              </a:spcBef>
              <a:spcAft>
                <a:spcPts val="0"/>
              </a:spcAft>
              <a:buClr>
                <a:schemeClr val="lt2"/>
              </a:buClr>
              <a:buSzPts val="3600"/>
              <a:buNone/>
              <a:defRPr sz="3600">
                <a:solidFill>
                  <a:schemeClr val="lt2"/>
                </a:solidFill>
              </a:defRPr>
            </a:lvl6pPr>
            <a:lvl7pPr lvl="6" algn="ctr" rtl="0">
              <a:spcBef>
                <a:spcPts val="0"/>
              </a:spcBef>
              <a:spcAft>
                <a:spcPts val="0"/>
              </a:spcAft>
              <a:buClr>
                <a:schemeClr val="lt2"/>
              </a:buClr>
              <a:buSzPts val="3600"/>
              <a:buNone/>
              <a:defRPr sz="3600">
                <a:solidFill>
                  <a:schemeClr val="lt2"/>
                </a:solidFill>
              </a:defRPr>
            </a:lvl7pPr>
            <a:lvl8pPr lvl="7" algn="ctr" rtl="0">
              <a:spcBef>
                <a:spcPts val="0"/>
              </a:spcBef>
              <a:spcAft>
                <a:spcPts val="0"/>
              </a:spcAft>
              <a:buClr>
                <a:schemeClr val="lt2"/>
              </a:buClr>
              <a:buSzPts val="3600"/>
              <a:buNone/>
              <a:defRPr sz="3600">
                <a:solidFill>
                  <a:schemeClr val="lt2"/>
                </a:solidFill>
              </a:defRPr>
            </a:lvl8pPr>
            <a:lvl9pPr lvl="8" algn="ctr" rtl="0">
              <a:spcBef>
                <a:spcPts val="0"/>
              </a:spcBef>
              <a:spcAft>
                <a:spcPts val="0"/>
              </a:spcAft>
              <a:buClr>
                <a:schemeClr val="lt2"/>
              </a:buClr>
              <a:buSzPts val="3600"/>
              <a:buNone/>
              <a:defRPr sz="3600">
                <a:solidFill>
                  <a:schemeClr val="lt2"/>
                </a:solidFill>
              </a:defRPr>
            </a:lvl9pPr>
          </a:lstStyle>
          <a:p>
            <a:r>
              <a:t>xx%</a:t>
            </a:r>
          </a:p>
        </p:txBody>
      </p:sp>
      <p:sp>
        <p:nvSpPr>
          <p:cNvPr id="53" name="Google Shape;53;p14"/>
          <p:cNvSpPr txBox="1">
            <a:spLocks noGrp="1"/>
          </p:cNvSpPr>
          <p:nvPr>
            <p:ph type="title" idx="8" hasCustomPrompt="1"/>
          </p:nvPr>
        </p:nvSpPr>
        <p:spPr>
          <a:xfrm>
            <a:off x="6028550" y="1770700"/>
            <a:ext cx="20670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3600"/>
              <a:buNone/>
              <a:defRPr sz="3600">
                <a:solidFill>
                  <a:schemeClr val="lt2"/>
                </a:solidFill>
              </a:defRPr>
            </a:lvl1pPr>
            <a:lvl2pPr lvl="1" algn="ctr" rtl="0">
              <a:spcBef>
                <a:spcPts val="0"/>
              </a:spcBef>
              <a:spcAft>
                <a:spcPts val="0"/>
              </a:spcAft>
              <a:buClr>
                <a:schemeClr val="lt2"/>
              </a:buClr>
              <a:buSzPts val="3600"/>
              <a:buNone/>
              <a:defRPr sz="3600">
                <a:solidFill>
                  <a:schemeClr val="lt2"/>
                </a:solidFill>
              </a:defRPr>
            </a:lvl2pPr>
            <a:lvl3pPr lvl="2" algn="ctr" rtl="0">
              <a:spcBef>
                <a:spcPts val="0"/>
              </a:spcBef>
              <a:spcAft>
                <a:spcPts val="0"/>
              </a:spcAft>
              <a:buClr>
                <a:schemeClr val="lt2"/>
              </a:buClr>
              <a:buSzPts val="3600"/>
              <a:buNone/>
              <a:defRPr sz="3600">
                <a:solidFill>
                  <a:schemeClr val="lt2"/>
                </a:solidFill>
              </a:defRPr>
            </a:lvl3pPr>
            <a:lvl4pPr lvl="3" algn="ctr" rtl="0">
              <a:spcBef>
                <a:spcPts val="0"/>
              </a:spcBef>
              <a:spcAft>
                <a:spcPts val="0"/>
              </a:spcAft>
              <a:buClr>
                <a:schemeClr val="lt2"/>
              </a:buClr>
              <a:buSzPts val="3600"/>
              <a:buNone/>
              <a:defRPr sz="3600">
                <a:solidFill>
                  <a:schemeClr val="lt2"/>
                </a:solidFill>
              </a:defRPr>
            </a:lvl4pPr>
            <a:lvl5pPr lvl="4" algn="ctr" rtl="0">
              <a:spcBef>
                <a:spcPts val="0"/>
              </a:spcBef>
              <a:spcAft>
                <a:spcPts val="0"/>
              </a:spcAft>
              <a:buClr>
                <a:schemeClr val="lt2"/>
              </a:buClr>
              <a:buSzPts val="3600"/>
              <a:buNone/>
              <a:defRPr sz="3600">
                <a:solidFill>
                  <a:schemeClr val="lt2"/>
                </a:solidFill>
              </a:defRPr>
            </a:lvl5pPr>
            <a:lvl6pPr lvl="5" algn="ctr" rtl="0">
              <a:spcBef>
                <a:spcPts val="0"/>
              </a:spcBef>
              <a:spcAft>
                <a:spcPts val="0"/>
              </a:spcAft>
              <a:buClr>
                <a:schemeClr val="lt2"/>
              </a:buClr>
              <a:buSzPts val="3600"/>
              <a:buNone/>
              <a:defRPr sz="3600">
                <a:solidFill>
                  <a:schemeClr val="lt2"/>
                </a:solidFill>
              </a:defRPr>
            </a:lvl6pPr>
            <a:lvl7pPr lvl="6" algn="ctr" rtl="0">
              <a:spcBef>
                <a:spcPts val="0"/>
              </a:spcBef>
              <a:spcAft>
                <a:spcPts val="0"/>
              </a:spcAft>
              <a:buClr>
                <a:schemeClr val="lt2"/>
              </a:buClr>
              <a:buSzPts val="3600"/>
              <a:buNone/>
              <a:defRPr sz="3600">
                <a:solidFill>
                  <a:schemeClr val="lt2"/>
                </a:solidFill>
              </a:defRPr>
            </a:lvl7pPr>
            <a:lvl8pPr lvl="7" algn="ctr" rtl="0">
              <a:spcBef>
                <a:spcPts val="0"/>
              </a:spcBef>
              <a:spcAft>
                <a:spcPts val="0"/>
              </a:spcAft>
              <a:buClr>
                <a:schemeClr val="lt2"/>
              </a:buClr>
              <a:buSzPts val="3600"/>
              <a:buNone/>
              <a:defRPr sz="3600">
                <a:solidFill>
                  <a:schemeClr val="lt2"/>
                </a:solidFill>
              </a:defRPr>
            </a:lvl8pPr>
            <a:lvl9pPr lvl="8" algn="ctr" rtl="0">
              <a:spcBef>
                <a:spcPts val="0"/>
              </a:spcBef>
              <a:spcAft>
                <a:spcPts val="0"/>
              </a:spcAft>
              <a:buClr>
                <a:schemeClr val="lt2"/>
              </a:buClr>
              <a:buSzPts val="3600"/>
              <a:buNone/>
              <a:defRPr sz="3600">
                <a:solidFill>
                  <a:schemeClr val="lt2"/>
                </a:solidFill>
              </a:defRPr>
            </a:lvl9pPr>
          </a:lstStyle>
          <a:p>
            <a:r>
              <a:t>xx%</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ig Text">
  <p:cSld name="TITLE_1">
    <p:bg>
      <p:bgPr>
        <a:blipFill>
          <a:blip r:embed="rId2">
            <a:alphaModFix/>
          </a:blip>
          <a:stretch>
            <a:fillRect/>
          </a:stretch>
        </a:blipFill>
        <a:effectLst/>
      </p:bgPr>
    </p:bg>
    <p:spTree>
      <p:nvGrpSpPr>
        <p:cNvPr id="1" name="Shape 54"/>
        <p:cNvGrpSpPr/>
        <p:nvPr/>
      </p:nvGrpSpPr>
      <p:grpSpPr>
        <a:xfrm>
          <a:off x="0" y="0"/>
          <a:ext cx="0" cy="0"/>
          <a:chOff x="0" y="0"/>
          <a:chExt cx="0" cy="0"/>
        </a:xfrm>
      </p:grpSpPr>
      <p:sp>
        <p:nvSpPr>
          <p:cNvPr id="55" name="Google Shape;55;p15"/>
          <p:cNvSpPr txBox="1">
            <a:spLocks noGrp="1"/>
          </p:cNvSpPr>
          <p:nvPr>
            <p:ph type="ctrTitle"/>
          </p:nvPr>
        </p:nvSpPr>
        <p:spPr>
          <a:xfrm>
            <a:off x="4285500" y="2832875"/>
            <a:ext cx="3657300" cy="644700"/>
          </a:xfrm>
          <a:prstGeom prst="rect">
            <a:avLst/>
          </a:prstGeom>
          <a:effectLst>
            <a:outerShdw blurRad="57150" dist="19050" dir="5400000" algn="bl" rotWithShape="0">
              <a:srgbClr val="76A5AF">
                <a:alpha val="88000"/>
              </a:srgbClr>
            </a:outerShdw>
          </a:effectLst>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6000" b="1">
                <a:solidFill>
                  <a:schemeClr val="lt1"/>
                </a:solidFill>
              </a:defRPr>
            </a:lvl1pPr>
            <a:lvl2pPr lvl="1" algn="ctr" rtl="0">
              <a:spcBef>
                <a:spcPts val="0"/>
              </a:spcBef>
              <a:spcAft>
                <a:spcPts val="0"/>
              </a:spcAft>
              <a:buClr>
                <a:schemeClr val="lt1"/>
              </a:buClr>
              <a:buSzPts val="3600"/>
              <a:buNone/>
              <a:defRPr sz="3600" b="1">
                <a:solidFill>
                  <a:schemeClr val="lt1"/>
                </a:solidFill>
              </a:defRPr>
            </a:lvl2pPr>
            <a:lvl3pPr lvl="2" algn="ctr" rtl="0">
              <a:spcBef>
                <a:spcPts val="0"/>
              </a:spcBef>
              <a:spcAft>
                <a:spcPts val="0"/>
              </a:spcAft>
              <a:buClr>
                <a:schemeClr val="lt1"/>
              </a:buClr>
              <a:buSzPts val="3600"/>
              <a:buNone/>
              <a:defRPr sz="3600" b="1">
                <a:solidFill>
                  <a:schemeClr val="lt1"/>
                </a:solidFill>
              </a:defRPr>
            </a:lvl3pPr>
            <a:lvl4pPr lvl="3" algn="ctr" rtl="0">
              <a:spcBef>
                <a:spcPts val="0"/>
              </a:spcBef>
              <a:spcAft>
                <a:spcPts val="0"/>
              </a:spcAft>
              <a:buClr>
                <a:schemeClr val="lt1"/>
              </a:buClr>
              <a:buSzPts val="3600"/>
              <a:buNone/>
              <a:defRPr sz="3600" b="1">
                <a:solidFill>
                  <a:schemeClr val="lt1"/>
                </a:solidFill>
              </a:defRPr>
            </a:lvl4pPr>
            <a:lvl5pPr lvl="4" algn="ctr" rtl="0">
              <a:spcBef>
                <a:spcPts val="0"/>
              </a:spcBef>
              <a:spcAft>
                <a:spcPts val="0"/>
              </a:spcAft>
              <a:buClr>
                <a:schemeClr val="lt1"/>
              </a:buClr>
              <a:buSzPts val="3600"/>
              <a:buNone/>
              <a:defRPr sz="3600" b="1">
                <a:solidFill>
                  <a:schemeClr val="lt1"/>
                </a:solidFill>
              </a:defRPr>
            </a:lvl5pPr>
            <a:lvl6pPr lvl="5" algn="ctr" rtl="0">
              <a:spcBef>
                <a:spcPts val="0"/>
              </a:spcBef>
              <a:spcAft>
                <a:spcPts val="0"/>
              </a:spcAft>
              <a:buClr>
                <a:schemeClr val="lt1"/>
              </a:buClr>
              <a:buSzPts val="3600"/>
              <a:buNone/>
              <a:defRPr sz="3600" b="1">
                <a:solidFill>
                  <a:schemeClr val="lt1"/>
                </a:solidFill>
              </a:defRPr>
            </a:lvl6pPr>
            <a:lvl7pPr lvl="6" algn="ctr" rtl="0">
              <a:spcBef>
                <a:spcPts val="0"/>
              </a:spcBef>
              <a:spcAft>
                <a:spcPts val="0"/>
              </a:spcAft>
              <a:buClr>
                <a:schemeClr val="lt1"/>
              </a:buClr>
              <a:buSzPts val="3600"/>
              <a:buNone/>
              <a:defRPr sz="3600" b="1">
                <a:solidFill>
                  <a:schemeClr val="lt1"/>
                </a:solidFill>
              </a:defRPr>
            </a:lvl7pPr>
            <a:lvl8pPr lvl="7" algn="ctr" rtl="0">
              <a:spcBef>
                <a:spcPts val="0"/>
              </a:spcBef>
              <a:spcAft>
                <a:spcPts val="0"/>
              </a:spcAft>
              <a:buClr>
                <a:schemeClr val="lt1"/>
              </a:buClr>
              <a:buSzPts val="3600"/>
              <a:buNone/>
              <a:defRPr sz="3600" b="1">
                <a:solidFill>
                  <a:schemeClr val="lt1"/>
                </a:solidFill>
              </a:defRPr>
            </a:lvl8pPr>
            <a:lvl9pPr lvl="8" algn="ctr" rtl="0">
              <a:spcBef>
                <a:spcPts val="0"/>
              </a:spcBef>
              <a:spcAft>
                <a:spcPts val="0"/>
              </a:spcAft>
              <a:buClr>
                <a:schemeClr val="lt1"/>
              </a:buClr>
              <a:buSzPts val="3600"/>
              <a:buNone/>
              <a:defRPr sz="3600" b="1">
                <a:solidFill>
                  <a:schemeClr val="lt1"/>
                </a:solidFill>
              </a:defRPr>
            </a:lvl9pPr>
          </a:lstStyle>
          <a:p>
            <a:endParaRPr/>
          </a:p>
        </p:txBody>
      </p:sp>
      <p:sp>
        <p:nvSpPr>
          <p:cNvPr id="56" name="Google Shape;56;p15"/>
          <p:cNvSpPr txBox="1">
            <a:spLocks noGrp="1"/>
          </p:cNvSpPr>
          <p:nvPr>
            <p:ph type="subTitle" idx="1"/>
          </p:nvPr>
        </p:nvSpPr>
        <p:spPr>
          <a:xfrm>
            <a:off x="4144050" y="3549850"/>
            <a:ext cx="3940200" cy="46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400">
                <a:solidFill>
                  <a:schemeClr val="accent1"/>
                </a:solidFill>
              </a:defRPr>
            </a:lvl1pPr>
            <a:lvl2pPr lvl="1" algn="ctr" rtl="0">
              <a:lnSpc>
                <a:spcPct val="100000"/>
              </a:lnSpc>
              <a:spcBef>
                <a:spcPts val="0"/>
              </a:spcBef>
              <a:spcAft>
                <a:spcPts val="0"/>
              </a:spcAft>
              <a:buClr>
                <a:schemeClr val="lt1"/>
              </a:buClr>
              <a:buSzPts val="1800"/>
              <a:buNone/>
              <a:defRPr sz="1800">
                <a:solidFill>
                  <a:schemeClr val="lt1"/>
                </a:solidFill>
              </a:defRPr>
            </a:lvl2pPr>
            <a:lvl3pPr lvl="2" algn="ctr" rtl="0">
              <a:lnSpc>
                <a:spcPct val="100000"/>
              </a:lnSpc>
              <a:spcBef>
                <a:spcPts val="0"/>
              </a:spcBef>
              <a:spcAft>
                <a:spcPts val="0"/>
              </a:spcAft>
              <a:buClr>
                <a:schemeClr val="lt1"/>
              </a:buClr>
              <a:buSzPts val="1800"/>
              <a:buNone/>
              <a:defRPr sz="1800">
                <a:solidFill>
                  <a:schemeClr val="lt1"/>
                </a:solidFill>
              </a:defRPr>
            </a:lvl3pPr>
            <a:lvl4pPr lvl="3" algn="ctr" rtl="0">
              <a:lnSpc>
                <a:spcPct val="100000"/>
              </a:lnSpc>
              <a:spcBef>
                <a:spcPts val="0"/>
              </a:spcBef>
              <a:spcAft>
                <a:spcPts val="0"/>
              </a:spcAft>
              <a:buClr>
                <a:schemeClr val="lt1"/>
              </a:buClr>
              <a:buSzPts val="1800"/>
              <a:buNone/>
              <a:defRPr sz="1800">
                <a:solidFill>
                  <a:schemeClr val="lt1"/>
                </a:solidFill>
              </a:defRPr>
            </a:lvl4pPr>
            <a:lvl5pPr lvl="4" algn="ctr" rtl="0">
              <a:lnSpc>
                <a:spcPct val="100000"/>
              </a:lnSpc>
              <a:spcBef>
                <a:spcPts val="0"/>
              </a:spcBef>
              <a:spcAft>
                <a:spcPts val="0"/>
              </a:spcAft>
              <a:buClr>
                <a:schemeClr val="lt1"/>
              </a:buClr>
              <a:buSzPts val="1800"/>
              <a:buNone/>
              <a:defRPr sz="1800">
                <a:solidFill>
                  <a:schemeClr val="lt1"/>
                </a:solidFill>
              </a:defRPr>
            </a:lvl5pPr>
            <a:lvl6pPr lvl="5" algn="ctr" rtl="0">
              <a:lnSpc>
                <a:spcPct val="100000"/>
              </a:lnSpc>
              <a:spcBef>
                <a:spcPts val="0"/>
              </a:spcBef>
              <a:spcAft>
                <a:spcPts val="0"/>
              </a:spcAft>
              <a:buClr>
                <a:schemeClr val="lt1"/>
              </a:buClr>
              <a:buSzPts val="1800"/>
              <a:buNone/>
              <a:defRPr sz="1800">
                <a:solidFill>
                  <a:schemeClr val="lt1"/>
                </a:solidFill>
              </a:defRPr>
            </a:lvl6pPr>
            <a:lvl7pPr lvl="6" algn="ctr" rtl="0">
              <a:lnSpc>
                <a:spcPct val="100000"/>
              </a:lnSpc>
              <a:spcBef>
                <a:spcPts val="0"/>
              </a:spcBef>
              <a:spcAft>
                <a:spcPts val="0"/>
              </a:spcAft>
              <a:buClr>
                <a:schemeClr val="lt1"/>
              </a:buClr>
              <a:buSzPts val="1800"/>
              <a:buNone/>
              <a:defRPr sz="1800">
                <a:solidFill>
                  <a:schemeClr val="lt1"/>
                </a:solidFill>
              </a:defRPr>
            </a:lvl7pPr>
            <a:lvl8pPr lvl="7" algn="ctr" rtl="0">
              <a:lnSpc>
                <a:spcPct val="100000"/>
              </a:lnSpc>
              <a:spcBef>
                <a:spcPts val="0"/>
              </a:spcBef>
              <a:spcAft>
                <a:spcPts val="0"/>
              </a:spcAft>
              <a:buClr>
                <a:schemeClr val="lt1"/>
              </a:buClr>
              <a:buSzPts val="1800"/>
              <a:buNone/>
              <a:defRPr sz="1800">
                <a:solidFill>
                  <a:schemeClr val="lt1"/>
                </a:solidFill>
              </a:defRPr>
            </a:lvl8pPr>
            <a:lvl9pPr lvl="8" algn="ctr" rtl="0">
              <a:lnSpc>
                <a:spcPct val="100000"/>
              </a:lnSpc>
              <a:spcBef>
                <a:spcPts val="0"/>
              </a:spcBef>
              <a:spcAft>
                <a:spcPts val="0"/>
              </a:spcAft>
              <a:buClr>
                <a:schemeClr val="lt1"/>
              </a:buClr>
              <a:buSzPts val="1800"/>
              <a:buNone/>
              <a:defRPr sz="1800">
                <a:solidFill>
                  <a:schemeClr val="lt1"/>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Quote">
  <p:cSld name="TITLE_1_1">
    <p:bg>
      <p:bgPr>
        <a:blipFill>
          <a:blip r:embed="rId2">
            <a:alphaModFix/>
          </a:blip>
          <a:stretch>
            <a:fillRect/>
          </a:stretch>
        </a:blipFill>
        <a:effectLst/>
      </p:bgPr>
    </p:bg>
    <p:spTree>
      <p:nvGrpSpPr>
        <p:cNvPr id="1" name="Shape 57"/>
        <p:cNvGrpSpPr/>
        <p:nvPr/>
      </p:nvGrpSpPr>
      <p:grpSpPr>
        <a:xfrm>
          <a:off x="0" y="0"/>
          <a:ext cx="0" cy="0"/>
          <a:chOff x="0" y="0"/>
          <a:chExt cx="0" cy="0"/>
        </a:xfrm>
      </p:grpSpPr>
      <p:sp>
        <p:nvSpPr>
          <p:cNvPr id="58" name="Google Shape;58;p16"/>
          <p:cNvSpPr txBox="1">
            <a:spLocks noGrp="1"/>
          </p:cNvSpPr>
          <p:nvPr>
            <p:ph type="ctrTitle"/>
          </p:nvPr>
        </p:nvSpPr>
        <p:spPr>
          <a:xfrm>
            <a:off x="1850525" y="1157925"/>
            <a:ext cx="5442900" cy="26031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3000"/>
              <a:buNone/>
              <a:defRPr sz="3000" b="1">
                <a:solidFill>
                  <a:schemeClr val="lt1"/>
                </a:solidFill>
              </a:defRPr>
            </a:lvl1pPr>
            <a:lvl2pPr lvl="1" algn="ctr" rtl="0">
              <a:spcBef>
                <a:spcPts val="0"/>
              </a:spcBef>
              <a:spcAft>
                <a:spcPts val="0"/>
              </a:spcAft>
              <a:buClr>
                <a:schemeClr val="lt1"/>
              </a:buClr>
              <a:buSzPts val="3000"/>
              <a:buNone/>
              <a:defRPr sz="3000" b="1">
                <a:solidFill>
                  <a:schemeClr val="lt1"/>
                </a:solidFill>
              </a:defRPr>
            </a:lvl2pPr>
            <a:lvl3pPr lvl="2" algn="ctr" rtl="0">
              <a:spcBef>
                <a:spcPts val="0"/>
              </a:spcBef>
              <a:spcAft>
                <a:spcPts val="0"/>
              </a:spcAft>
              <a:buClr>
                <a:schemeClr val="lt1"/>
              </a:buClr>
              <a:buSzPts val="3000"/>
              <a:buNone/>
              <a:defRPr sz="3000" b="1">
                <a:solidFill>
                  <a:schemeClr val="lt1"/>
                </a:solidFill>
              </a:defRPr>
            </a:lvl3pPr>
            <a:lvl4pPr lvl="3" algn="ctr" rtl="0">
              <a:spcBef>
                <a:spcPts val="0"/>
              </a:spcBef>
              <a:spcAft>
                <a:spcPts val="0"/>
              </a:spcAft>
              <a:buClr>
                <a:schemeClr val="lt1"/>
              </a:buClr>
              <a:buSzPts val="3000"/>
              <a:buNone/>
              <a:defRPr sz="3000" b="1">
                <a:solidFill>
                  <a:schemeClr val="lt1"/>
                </a:solidFill>
              </a:defRPr>
            </a:lvl4pPr>
            <a:lvl5pPr lvl="4" algn="ctr" rtl="0">
              <a:spcBef>
                <a:spcPts val="0"/>
              </a:spcBef>
              <a:spcAft>
                <a:spcPts val="0"/>
              </a:spcAft>
              <a:buClr>
                <a:schemeClr val="lt1"/>
              </a:buClr>
              <a:buSzPts val="3000"/>
              <a:buNone/>
              <a:defRPr sz="3000" b="1">
                <a:solidFill>
                  <a:schemeClr val="lt1"/>
                </a:solidFill>
              </a:defRPr>
            </a:lvl5pPr>
            <a:lvl6pPr lvl="5" algn="ctr" rtl="0">
              <a:spcBef>
                <a:spcPts val="0"/>
              </a:spcBef>
              <a:spcAft>
                <a:spcPts val="0"/>
              </a:spcAft>
              <a:buClr>
                <a:schemeClr val="lt1"/>
              </a:buClr>
              <a:buSzPts val="3000"/>
              <a:buNone/>
              <a:defRPr sz="3000" b="1">
                <a:solidFill>
                  <a:schemeClr val="lt1"/>
                </a:solidFill>
              </a:defRPr>
            </a:lvl6pPr>
            <a:lvl7pPr lvl="6" algn="ctr" rtl="0">
              <a:spcBef>
                <a:spcPts val="0"/>
              </a:spcBef>
              <a:spcAft>
                <a:spcPts val="0"/>
              </a:spcAft>
              <a:buClr>
                <a:schemeClr val="lt1"/>
              </a:buClr>
              <a:buSzPts val="3000"/>
              <a:buNone/>
              <a:defRPr sz="3000" b="1">
                <a:solidFill>
                  <a:schemeClr val="lt1"/>
                </a:solidFill>
              </a:defRPr>
            </a:lvl7pPr>
            <a:lvl8pPr lvl="7" algn="ctr" rtl="0">
              <a:spcBef>
                <a:spcPts val="0"/>
              </a:spcBef>
              <a:spcAft>
                <a:spcPts val="0"/>
              </a:spcAft>
              <a:buClr>
                <a:schemeClr val="lt1"/>
              </a:buClr>
              <a:buSzPts val="3000"/>
              <a:buNone/>
              <a:defRPr sz="3000" b="1">
                <a:solidFill>
                  <a:schemeClr val="lt1"/>
                </a:solidFill>
              </a:defRPr>
            </a:lvl8pPr>
            <a:lvl9pPr lvl="8" algn="ctr" rtl="0">
              <a:spcBef>
                <a:spcPts val="0"/>
              </a:spcBef>
              <a:spcAft>
                <a:spcPts val="0"/>
              </a:spcAft>
              <a:buClr>
                <a:schemeClr val="lt1"/>
              </a:buClr>
              <a:buSzPts val="3000"/>
              <a:buNone/>
              <a:defRPr sz="3000" b="1">
                <a:solidFill>
                  <a:schemeClr val="lt1"/>
                </a:solidFill>
              </a:defRPr>
            </a:lvl9pPr>
          </a:lstStyle>
          <a:p>
            <a:endParaRPr/>
          </a:p>
        </p:txBody>
      </p:sp>
      <p:sp>
        <p:nvSpPr>
          <p:cNvPr id="59" name="Google Shape;59;p16"/>
          <p:cNvSpPr txBox="1">
            <a:spLocks noGrp="1"/>
          </p:cNvSpPr>
          <p:nvPr>
            <p:ph type="subTitle" idx="1"/>
          </p:nvPr>
        </p:nvSpPr>
        <p:spPr>
          <a:xfrm>
            <a:off x="2481900" y="3945600"/>
            <a:ext cx="4180200" cy="46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400">
                <a:solidFill>
                  <a:schemeClr val="accent1"/>
                </a:solidFill>
              </a:defRPr>
            </a:lvl1pPr>
            <a:lvl2pPr lvl="1" algn="ctr" rtl="0">
              <a:lnSpc>
                <a:spcPct val="100000"/>
              </a:lnSpc>
              <a:spcBef>
                <a:spcPts val="0"/>
              </a:spcBef>
              <a:spcAft>
                <a:spcPts val="0"/>
              </a:spcAft>
              <a:buClr>
                <a:schemeClr val="accent1"/>
              </a:buClr>
              <a:buSzPts val="1800"/>
              <a:buNone/>
              <a:defRPr sz="1800">
                <a:solidFill>
                  <a:schemeClr val="accent1"/>
                </a:solidFill>
              </a:defRPr>
            </a:lvl2pPr>
            <a:lvl3pPr lvl="2" algn="ctr" rtl="0">
              <a:lnSpc>
                <a:spcPct val="100000"/>
              </a:lnSpc>
              <a:spcBef>
                <a:spcPts val="0"/>
              </a:spcBef>
              <a:spcAft>
                <a:spcPts val="0"/>
              </a:spcAft>
              <a:buClr>
                <a:schemeClr val="accent1"/>
              </a:buClr>
              <a:buSzPts val="1800"/>
              <a:buNone/>
              <a:defRPr sz="1800">
                <a:solidFill>
                  <a:schemeClr val="accent1"/>
                </a:solidFill>
              </a:defRPr>
            </a:lvl3pPr>
            <a:lvl4pPr lvl="3" algn="ctr" rtl="0">
              <a:lnSpc>
                <a:spcPct val="100000"/>
              </a:lnSpc>
              <a:spcBef>
                <a:spcPts val="0"/>
              </a:spcBef>
              <a:spcAft>
                <a:spcPts val="0"/>
              </a:spcAft>
              <a:buClr>
                <a:schemeClr val="accent1"/>
              </a:buClr>
              <a:buSzPts val="1800"/>
              <a:buNone/>
              <a:defRPr sz="1800">
                <a:solidFill>
                  <a:schemeClr val="accent1"/>
                </a:solidFill>
              </a:defRPr>
            </a:lvl4pPr>
            <a:lvl5pPr lvl="4" algn="ctr" rtl="0">
              <a:lnSpc>
                <a:spcPct val="100000"/>
              </a:lnSpc>
              <a:spcBef>
                <a:spcPts val="0"/>
              </a:spcBef>
              <a:spcAft>
                <a:spcPts val="0"/>
              </a:spcAft>
              <a:buClr>
                <a:schemeClr val="accent1"/>
              </a:buClr>
              <a:buSzPts val="1800"/>
              <a:buNone/>
              <a:defRPr sz="1800">
                <a:solidFill>
                  <a:schemeClr val="accent1"/>
                </a:solidFill>
              </a:defRPr>
            </a:lvl5pPr>
            <a:lvl6pPr lvl="5" algn="ctr" rtl="0">
              <a:lnSpc>
                <a:spcPct val="100000"/>
              </a:lnSpc>
              <a:spcBef>
                <a:spcPts val="0"/>
              </a:spcBef>
              <a:spcAft>
                <a:spcPts val="0"/>
              </a:spcAft>
              <a:buClr>
                <a:schemeClr val="accent1"/>
              </a:buClr>
              <a:buSzPts val="1800"/>
              <a:buNone/>
              <a:defRPr sz="1800">
                <a:solidFill>
                  <a:schemeClr val="accent1"/>
                </a:solidFill>
              </a:defRPr>
            </a:lvl6pPr>
            <a:lvl7pPr lvl="6" algn="ctr" rtl="0">
              <a:lnSpc>
                <a:spcPct val="100000"/>
              </a:lnSpc>
              <a:spcBef>
                <a:spcPts val="0"/>
              </a:spcBef>
              <a:spcAft>
                <a:spcPts val="0"/>
              </a:spcAft>
              <a:buClr>
                <a:schemeClr val="accent1"/>
              </a:buClr>
              <a:buSzPts val="1800"/>
              <a:buNone/>
              <a:defRPr sz="1800">
                <a:solidFill>
                  <a:schemeClr val="accent1"/>
                </a:solidFill>
              </a:defRPr>
            </a:lvl7pPr>
            <a:lvl8pPr lvl="7" algn="ctr" rtl="0">
              <a:lnSpc>
                <a:spcPct val="100000"/>
              </a:lnSpc>
              <a:spcBef>
                <a:spcPts val="0"/>
              </a:spcBef>
              <a:spcAft>
                <a:spcPts val="0"/>
              </a:spcAft>
              <a:buClr>
                <a:schemeClr val="accent1"/>
              </a:buClr>
              <a:buSzPts val="1800"/>
              <a:buNone/>
              <a:defRPr sz="1800">
                <a:solidFill>
                  <a:schemeClr val="accent1"/>
                </a:solidFill>
              </a:defRPr>
            </a:lvl8pPr>
            <a:lvl9pPr lvl="8" algn="ctr" rtl="0">
              <a:lnSpc>
                <a:spcPct val="100000"/>
              </a:lnSpc>
              <a:spcBef>
                <a:spcPts val="0"/>
              </a:spcBef>
              <a:spcAft>
                <a:spcPts val="0"/>
              </a:spcAft>
              <a:buClr>
                <a:schemeClr val="accent1"/>
              </a:buClr>
              <a:buSzPts val="1800"/>
              <a:buNone/>
              <a:defRPr sz="1800">
                <a:solidFill>
                  <a:schemeClr val="accent1"/>
                </a:solidFil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Montserrat ExtraBold"/>
              <a:buNone/>
              <a:defRPr sz="2800">
                <a:solidFill>
                  <a:schemeClr val="lt1"/>
                </a:solidFill>
                <a:latin typeface="Montserrat ExtraBold"/>
                <a:ea typeface="Montserrat ExtraBold"/>
                <a:cs typeface="Montserrat ExtraBold"/>
                <a:sym typeface="Montserrat ExtraBold"/>
              </a:defRPr>
            </a:lvl1pPr>
            <a:lvl2pPr lvl="1">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2pPr>
            <a:lvl3pPr lvl="2">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3pPr>
            <a:lvl4pPr lvl="3">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4pPr>
            <a:lvl5pPr lvl="4">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5pPr>
            <a:lvl6pPr lvl="5">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6pPr>
            <a:lvl7pPr lvl="6">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7pPr>
            <a:lvl8pPr lvl="7">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8pPr>
            <a:lvl9pPr lvl="8">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marL="914400" lvl="1"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marL="1371600" lvl="2"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marL="1828800" lvl="3"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marL="2286000" lvl="4"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marL="2743200" lvl="5"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marL="3200400" lvl="6"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marL="3657600" lvl="7"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marL="4114800" lvl="8" indent="-317500">
              <a:lnSpc>
                <a:spcPct val="100000"/>
              </a:lnSpc>
              <a:spcBef>
                <a:spcPts val="1600"/>
              </a:spcBef>
              <a:spcAft>
                <a:spcPts val="1600"/>
              </a:spcAft>
              <a:buClr>
                <a:schemeClr val="dk2"/>
              </a:buClr>
              <a:buSzPts val="1400"/>
              <a:buFont typeface="Montserrat"/>
              <a:buChar char="■"/>
              <a:defRPr>
                <a:solidFill>
                  <a:schemeClr val="dk2"/>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8" r:id="rId3"/>
    <p:sldLayoutId id="2147483659" r:id="rId4"/>
    <p:sldLayoutId id="2147483660" r:id="rId5"/>
    <p:sldLayoutId id="2147483661" r:id="rId6"/>
    <p:sldLayoutId id="2147483662" r:id="rId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9.xml"/><Relationship Id="rId1" Type="http://schemas.openxmlformats.org/officeDocument/2006/relationships/slideLayout" Target="../slideLayouts/slideLayout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0.xml"/><Relationship Id="rId1" Type="http://schemas.openxmlformats.org/officeDocument/2006/relationships/slideLayout" Target="../slideLayouts/slideLayout4.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38"/>
          <p:cNvSpPr txBox="1">
            <a:spLocks noGrp="1"/>
          </p:cNvSpPr>
          <p:nvPr>
            <p:ph type="ctrTitle"/>
          </p:nvPr>
        </p:nvSpPr>
        <p:spPr>
          <a:xfrm>
            <a:off x="2100134" y="2074317"/>
            <a:ext cx="4792200" cy="644700"/>
          </a:xfrm>
          <a:prstGeom prst="rect">
            <a:avLst/>
          </a:prstGeom>
          <a:effectLst>
            <a:outerShdw blurRad="142875" dist="19050" dir="8760000" algn="bl" rotWithShape="0">
              <a:srgbClr val="76A5AF">
                <a:alpha val="50000"/>
              </a:srgbClr>
            </a:outerShdw>
          </a:effectLst>
        </p:spPr>
        <p:txBody>
          <a:bodyPr spcFirstLastPara="1" wrap="square" lIns="91425" tIns="91425" rIns="91425" bIns="91425" anchor="b" anchorCtr="0">
            <a:noAutofit/>
          </a:bodyPr>
          <a:lstStyle/>
          <a:p>
            <a:pPr marL="0" lvl="0" indent="0" algn="ctr" rtl="0">
              <a:spcBef>
                <a:spcPts val="0"/>
              </a:spcBef>
              <a:spcAft>
                <a:spcPts val="0"/>
              </a:spcAft>
              <a:buNone/>
            </a:pPr>
            <a:r>
              <a:rPr lang="fr-FR" dirty="0"/>
              <a:t>BLOCKCHAIN TECHNOLOGY</a:t>
            </a:r>
            <a:endParaRPr dirty="0"/>
          </a:p>
        </p:txBody>
      </p:sp>
      <p:sp>
        <p:nvSpPr>
          <p:cNvPr id="163" name="Google Shape;163;p38"/>
          <p:cNvSpPr txBox="1">
            <a:spLocks noGrp="1"/>
          </p:cNvSpPr>
          <p:nvPr>
            <p:ph type="subTitle" idx="1"/>
          </p:nvPr>
        </p:nvSpPr>
        <p:spPr>
          <a:xfrm>
            <a:off x="4572000" y="3538998"/>
            <a:ext cx="4267201" cy="464700"/>
          </a:xfrm>
          <a:prstGeom prst="rect">
            <a:avLst/>
          </a:prstGeom>
        </p:spPr>
        <p:txBody>
          <a:bodyPr spcFirstLastPara="1" wrap="square" lIns="91425" tIns="91425" rIns="91425" bIns="91425" anchor="t" anchorCtr="0">
            <a:noAutofit/>
          </a:bodyPr>
          <a:lstStyle/>
          <a:p>
            <a:pPr marL="0" lvl="0" indent="0"/>
            <a:r>
              <a:rPr lang="fr-FR" sz="1600" b="1" dirty="0" err="1"/>
              <a:t>Supervised</a:t>
            </a:r>
            <a:r>
              <a:rPr lang="fr-FR" sz="1600" b="1" dirty="0"/>
              <a:t> by :  </a:t>
            </a:r>
            <a:r>
              <a:rPr lang="fr-FR" sz="1600" b="1" dirty="0" err="1">
                <a:solidFill>
                  <a:schemeClr val="bg1"/>
                </a:solidFill>
              </a:rPr>
              <a:t>Pr.EL</a:t>
            </a:r>
            <a:r>
              <a:rPr lang="fr-FR" sz="1600" b="1" dirty="0">
                <a:solidFill>
                  <a:schemeClr val="bg1"/>
                </a:solidFill>
              </a:rPr>
              <a:t> ALLATI Abderrahim    </a:t>
            </a:r>
          </a:p>
          <a:p>
            <a:pPr marL="0" lvl="0" indent="0"/>
            <a:endParaRPr dirty="0"/>
          </a:p>
        </p:txBody>
      </p:sp>
      <p:cxnSp>
        <p:nvCxnSpPr>
          <p:cNvPr id="165" name="Google Shape;165;p38"/>
          <p:cNvCxnSpPr/>
          <p:nvPr/>
        </p:nvCxnSpPr>
        <p:spPr>
          <a:xfrm>
            <a:off x="3113149" y="2719017"/>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14" name="Google Shape;163;p38">
            <a:extLst>
              <a:ext uri="{FF2B5EF4-FFF2-40B4-BE49-F238E27FC236}">
                <a16:creationId xmlns:a16="http://schemas.microsoft.com/office/drawing/2014/main" id="{55E22BDA-0DC4-4577-991A-1ED69801CA83}"/>
              </a:ext>
            </a:extLst>
          </p:cNvPr>
          <p:cNvSpPr txBox="1">
            <a:spLocks/>
          </p:cNvSpPr>
          <p:nvPr/>
        </p:nvSpPr>
        <p:spPr>
          <a:xfrm>
            <a:off x="319366" y="3538998"/>
            <a:ext cx="4175282" cy="464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accent1"/>
              </a:buClr>
              <a:buSzPts val="1400"/>
              <a:buFont typeface="Montserrat"/>
              <a:buNone/>
              <a:defRPr sz="1400" b="0" i="0" u="none" strike="noStrike" cap="none">
                <a:solidFill>
                  <a:schemeClr val="accent1"/>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lt1"/>
              </a:buClr>
              <a:buSzPts val="1800"/>
              <a:buFont typeface="Montserrat"/>
              <a:buNone/>
              <a:defRPr sz="1800" b="0" i="0" u="none" strike="noStrike" cap="none">
                <a:solidFill>
                  <a:schemeClr val="lt1"/>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lt1"/>
              </a:buClr>
              <a:buSzPts val="1800"/>
              <a:buFont typeface="Montserrat"/>
              <a:buNone/>
              <a:defRPr sz="1800" b="0" i="0" u="none" strike="noStrike" cap="none">
                <a:solidFill>
                  <a:schemeClr val="lt1"/>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lt1"/>
              </a:buClr>
              <a:buSzPts val="1800"/>
              <a:buFont typeface="Montserrat"/>
              <a:buNone/>
              <a:defRPr sz="1800" b="0" i="0" u="none" strike="noStrike" cap="none">
                <a:solidFill>
                  <a:schemeClr val="lt1"/>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lt1"/>
              </a:buClr>
              <a:buSzPts val="1800"/>
              <a:buFont typeface="Montserrat"/>
              <a:buNone/>
              <a:defRPr sz="1800" b="0" i="0" u="none" strike="noStrike" cap="none">
                <a:solidFill>
                  <a:schemeClr val="lt1"/>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lt1"/>
              </a:buClr>
              <a:buSzPts val="1800"/>
              <a:buFont typeface="Montserrat"/>
              <a:buNone/>
              <a:defRPr sz="1800" b="0" i="0" u="none" strike="noStrike" cap="none">
                <a:solidFill>
                  <a:schemeClr val="lt1"/>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lt1"/>
              </a:buClr>
              <a:buSzPts val="1800"/>
              <a:buFont typeface="Montserrat"/>
              <a:buNone/>
              <a:defRPr sz="1800" b="0" i="0" u="none" strike="noStrike" cap="none">
                <a:solidFill>
                  <a:schemeClr val="lt1"/>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lt1"/>
              </a:buClr>
              <a:buSzPts val="1800"/>
              <a:buFont typeface="Montserrat"/>
              <a:buNone/>
              <a:defRPr sz="1800" b="0" i="0" u="none" strike="noStrike" cap="none">
                <a:solidFill>
                  <a:schemeClr val="lt1"/>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lt1"/>
              </a:buClr>
              <a:buSzPts val="1800"/>
              <a:buFont typeface="Montserrat"/>
              <a:buNone/>
              <a:defRPr sz="1800" b="0" i="0" u="none" strike="noStrike" cap="none">
                <a:solidFill>
                  <a:schemeClr val="lt1"/>
                </a:solidFill>
                <a:latin typeface="Montserrat"/>
                <a:ea typeface="Montserrat"/>
                <a:cs typeface="Montserrat"/>
                <a:sym typeface="Montserrat"/>
              </a:defRPr>
            </a:lvl9pPr>
          </a:lstStyle>
          <a:p>
            <a:pPr marL="0" lvl="0" indent="0" algn="r"/>
            <a:r>
              <a:rPr lang="fr-FR" sz="1600" b="1" dirty="0" err="1">
                <a:solidFill>
                  <a:srgbClr val="FFAB40"/>
                </a:solidFill>
              </a:rPr>
              <a:t>Presented</a:t>
            </a:r>
            <a:r>
              <a:rPr lang="fr-FR" sz="1600" b="1" dirty="0"/>
              <a:t> by </a:t>
            </a:r>
            <a:r>
              <a:rPr lang="fr-FR" sz="1600" b="1" dirty="0">
                <a:solidFill>
                  <a:schemeClr val="bg1"/>
                </a:solidFill>
              </a:rPr>
              <a:t>:   DAOUAYRY  Youssef  </a:t>
            </a:r>
          </a:p>
          <a:p>
            <a:pPr marL="0" indent="0"/>
            <a:endParaRPr lang="en-US" dirty="0"/>
          </a:p>
        </p:txBody>
      </p:sp>
      <p:cxnSp>
        <p:nvCxnSpPr>
          <p:cNvPr id="6" name="Google Shape;165;p38">
            <a:extLst>
              <a:ext uri="{FF2B5EF4-FFF2-40B4-BE49-F238E27FC236}">
                <a16:creationId xmlns:a16="http://schemas.microsoft.com/office/drawing/2014/main" id="{79E2A0C6-5FFF-4B13-8490-CE279551C652}"/>
              </a:ext>
            </a:extLst>
          </p:cNvPr>
          <p:cNvCxnSpPr>
            <a:cxnSpLocks/>
          </p:cNvCxnSpPr>
          <p:nvPr/>
        </p:nvCxnSpPr>
        <p:spPr>
          <a:xfrm>
            <a:off x="3946680" y="4746126"/>
            <a:ext cx="1095936"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7" name="Image 6">
            <a:extLst>
              <a:ext uri="{FF2B5EF4-FFF2-40B4-BE49-F238E27FC236}">
                <a16:creationId xmlns:a16="http://schemas.microsoft.com/office/drawing/2014/main" id="{EE3D526D-A409-4AAA-9FC8-D55561BC5B41}"/>
              </a:ext>
            </a:extLst>
          </p:cNvPr>
          <p:cNvPicPr>
            <a:picLocks noChangeAspect="1"/>
          </p:cNvPicPr>
          <p:nvPr/>
        </p:nvPicPr>
        <p:blipFill>
          <a:blip r:embed="rId3"/>
          <a:stretch>
            <a:fillRect/>
          </a:stretch>
        </p:blipFill>
        <p:spPr>
          <a:xfrm>
            <a:off x="1" y="-61045"/>
            <a:ext cx="1277760" cy="1200847"/>
          </a:xfrm>
          <a:prstGeom prst="rect">
            <a:avLst/>
          </a:prstGeom>
        </p:spPr>
      </p:pic>
      <p:pic>
        <p:nvPicPr>
          <p:cNvPr id="9" name="Image 8">
            <a:extLst>
              <a:ext uri="{FF2B5EF4-FFF2-40B4-BE49-F238E27FC236}">
                <a16:creationId xmlns:a16="http://schemas.microsoft.com/office/drawing/2014/main" id="{03F76CBA-7AE9-49D5-A7AD-7146ED85735E}"/>
              </a:ext>
            </a:extLst>
          </p:cNvPr>
          <p:cNvPicPr>
            <a:picLocks noChangeAspect="1"/>
          </p:cNvPicPr>
          <p:nvPr/>
        </p:nvPicPr>
        <p:blipFill>
          <a:blip r:embed="rId4"/>
          <a:stretch>
            <a:fillRect/>
          </a:stretch>
        </p:blipFill>
        <p:spPr>
          <a:xfrm>
            <a:off x="7916413" y="-61045"/>
            <a:ext cx="1227587" cy="1200847"/>
          </a:xfrm>
          <a:prstGeom prst="rect">
            <a:avLst/>
          </a:prstGeom>
        </p:spPr>
      </p:pic>
      <p:sp>
        <p:nvSpPr>
          <p:cNvPr id="10" name="Rectangle 9">
            <a:extLst>
              <a:ext uri="{FF2B5EF4-FFF2-40B4-BE49-F238E27FC236}">
                <a16:creationId xmlns:a16="http://schemas.microsoft.com/office/drawing/2014/main" id="{D442C042-E38C-4998-B1E3-900B8F1B27B2}"/>
              </a:ext>
            </a:extLst>
          </p:cNvPr>
          <p:cNvSpPr/>
          <p:nvPr/>
        </p:nvSpPr>
        <p:spPr>
          <a:xfrm>
            <a:off x="2150079" y="123879"/>
            <a:ext cx="4692310" cy="830997"/>
          </a:xfrm>
          <a:prstGeom prst="rect">
            <a:avLst/>
          </a:prstGeom>
          <a:noFill/>
          <a:ln>
            <a:noFill/>
          </a:ln>
        </p:spPr>
        <p:txBody>
          <a:bodyPr wrap="none" lIns="91440" tIns="45720" rIns="91440" bIns="45720">
            <a:spAutoFit/>
          </a:bodyPr>
          <a:lstStyle/>
          <a:p>
            <a:pPr algn="ctr"/>
            <a:r>
              <a:rPr lang="en-US" sz="1200" b="1" dirty="0">
                <a:ln w="12700" cmpd="sng">
                  <a:noFill/>
                  <a:prstDash val="solid"/>
                </a:ln>
                <a:solidFill>
                  <a:schemeClr val="bg1"/>
                </a:solidFill>
              </a:rPr>
              <a:t>ABDELMALEK ESSAADI UNIVERSITY</a:t>
            </a:r>
          </a:p>
          <a:p>
            <a:pPr algn="ctr"/>
            <a:r>
              <a:rPr lang="en-US" sz="1200" b="1" dirty="0">
                <a:ln w="12700" cmpd="sng">
                  <a:noFill/>
                  <a:prstDash val="solid"/>
                </a:ln>
                <a:solidFill>
                  <a:schemeClr val="bg1"/>
                </a:solidFill>
              </a:rPr>
              <a:t>FACULTY OF SCIENCES AND TECHNIQUES OF AL HOCEIMA</a:t>
            </a:r>
          </a:p>
          <a:p>
            <a:pPr algn="ctr"/>
            <a:endParaRPr lang="en-US" sz="1200" b="1" dirty="0">
              <a:ln w="12700" cmpd="sng">
                <a:noFill/>
                <a:prstDash val="solid"/>
              </a:ln>
              <a:solidFill>
                <a:schemeClr val="bg1"/>
              </a:solidFill>
            </a:endParaRPr>
          </a:p>
          <a:p>
            <a:pPr algn="ctr"/>
            <a:r>
              <a:rPr lang="en-US" sz="1200" b="1" dirty="0">
                <a:ln w="12700" cmpd="sng">
                  <a:noFill/>
                  <a:prstDash val="solid"/>
                </a:ln>
                <a:solidFill>
                  <a:schemeClr val="bg1"/>
                </a:solidFill>
              </a:rPr>
              <a:t> MASTER : CRYPTOLOGY AND CYBERSECURITY</a:t>
            </a:r>
            <a:endParaRPr lang="fr-FR" sz="1200" b="1" cap="none" spc="0" dirty="0">
              <a:ln w="12700" cmpd="sng">
                <a:noFill/>
                <a:prstDash val="solid"/>
              </a:ln>
              <a:solidFill>
                <a:schemeClr val="bg1"/>
              </a:solidFill>
              <a:effectLst/>
            </a:endParaRPr>
          </a:p>
        </p:txBody>
      </p:sp>
      <p:sp>
        <p:nvSpPr>
          <p:cNvPr id="11" name="Rectangle 10">
            <a:extLst>
              <a:ext uri="{FF2B5EF4-FFF2-40B4-BE49-F238E27FC236}">
                <a16:creationId xmlns:a16="http://schemas.microsoft.com/office/drawing/2014/main" id="{8DFA1882-81ED-4A15-9065-2D999E0CFF8E}"/>
              </a:ext>
            </a:extLst>
          </p:cNvPr>
          <p:cNvSpPr/>
          <p:nvPr/>
        </p:nvSpPr>
        <p:spPr>
          <a:xfrm>
            <a:off x="3850882" y="4376794"/>
            <a:ext cx="1287533" cy="369332"/>
          </a:xfrm>
          <a:prstGeom prst="rect">
            <a:avLst/>
          </a:prstGeom>
          <a:noFill/>
        </p:spPr>
        <p:txBody>
          <a:bodyPr wrap="none" lIns="91440" tIns="45720" rIns="91440" bIns="45720">
            <a:spAutoFit/>
          </a:bodyPr>
          <a:lstStyle/>
          <a:p>
            <a:pPr algn="ctr"/>
            <a:r>
              <a:rPr lang="fr-FR" sz="1800" b="0" cap="none" spc="0" dirty="0">
                <a:ln w="0">
                  <a:solidFill>
                    <a:schemeClr val="bg1"/>
                  </a:solidFill>
                </a:ln>
                <a:solidFill>
                  <a:schemeClr val="bg1"/>
                </a:solidFill>
                <a:effectLst>
                  <a:outerShdw blurRad="38100" dist="19050" dir="2700000" algn="tl" rotWithShape="0">
                    <a:schemeClr val="dk1">
                      <a:alpha val="40000"/>
                    </a:schemeClr>
                  </a:outerShdw>
                </a:effectLst>
              </a:rPr>
              <a:t>2023-2024</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25" name="Rectangle 24">
            <a:extLst>
              <a:ext uri="{FF2B5EF4-FFF2-40B4-BE49-F238E27FC236}">
                <a16:creationId xmlns:a16="http://schemas.microsoft.com/office/drawing/2014/main" id="{D6CBC760-7C0D-435A-B618-18A9F10F3810}"/>
              </a:ext>
            </a:extLst>
          </p:cNvPr>
          <p:cNvSpPr/>
          <p:nvPr/>
        </p:nvSpPr>
        <p:spPr>
          <a:xfrm>
            <a:off x="468974" y="1143002"/>
            <a:ext cx="2644020" cy="3436131"/>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fr-FR"/>
          </a:p>
        </p:txBody>
      </p:sp>
      <p:sp>
        <p:nvSpPr>
          <p:cNvPr id="28" name="Rectangle 27">
            <a:extLst>
              <a:ext uri="{FF2B5EF4-FFF2-40B4-BE49-F238E27FC236}">
                <a16:creationId xmlns:a16="http://schemas.microsoft.com/office/drawing/2014/main" id="{AFD75468-8E0E-4D9E-9EA8-40084073A164}"/>
              </a:ext>
            </a:extLst>
          </p:cNvPr>
          <p:cNvSpPr/>
          <p:nvPr/>
        </p:nvSpPr>
        <p:spPr>
          <a:xfrm>
            <a:off x="588737" y="1323730"/>
            <a:ext cx="2342308" cy="2923877"/>
          </a:xfrm>
          <a:prstGeom prst="rect">
            <a:avLst/>
          </a:prstGeom>
          <a:noFill/>
        </p:spPr>
        <p:txBody>
          <a:bodyPr wrap="none" lIns="91440" tIns="45720" rIns="91440" bIns="45720">
            <a:spAutoFit/>
          </a:bodyPr>
          <a:lstStyle/>
          <a:p>
            <a:endParaRPr lang="fr-FR" sz="2000" b="0" cap="none" spc="0" dirty="0">
              <a:ln w="0"/>
              <a:solidFill>
                <a:schemeClr val="tx1"/>
              </a:solidFill>
              <a:effectLst>
                <a:outerShdw blurRad="38100" dist="19050" dir="2700000" algn="tl" rotWithShape="0">
                  <a:schemeClr val="dk1">
                    <a:alpha val="40000"/>
                  </a:schemeClr>
                </a:outerShdw>
              </a:effectLst>
            </a:endParaRPr>
          </a:p>
          <a:p>
            <a:pPr marL="342900" indent="-342900">
              <a:buFont typeface="Arial" panose="020B0604020202020204" pitchFamily="34" charset="0"/>
              <a:buChar char="•"/>
            </a:pPr>
            <a:r>
              <a:rPr lang="en-US" sz="2000" dirty="0">
                <a:ln w="0"/>
                <a:solidFill>
                  <a:schemeClr val="tx1"/>
                </a:solidFill>
                <a:effectLst>
                  <a:outerShdw blurRad="38100" dist="19050" dir="2700000" algn="tl" rotWithShape="0">
                    <a:schemeClr val="dk1">
                      <a:alpha val="40000"/>
                    </a:schemeClr>
                  </a:outerShdw>
                </a:effectLst>
              </a:rPr>
              <a:t>P</a:t>
            </a:r>
            <a:r>
              <a:rPr lang="fr-FR" sz="2000" dirty="0" err="1">
                <a:ln w="0"/>
                <a:solidFill>
                  <a:schemeClr val="tx1"/>
                </a:solidFill>
                <a:effectLst>
                  <a:outerShdw blurRad="38100" dist="19050" dir="2700000" algn="tl" rotWithShape="0">
                    <a:schemeClr val="dk1">
                      <a:alpha val="40000"/>
                    </a:schemeClr>
                  </a:outerShdw>
                </a:effectLst>
              </a:rPr>
              <a:t>reviouse</a:t>
            </a:r>
            <a:r>
              <a:rPr lang="fr-FR" sz="2000" dirty="0">
                <a:ln w="0"/>
                <a:solidFill>
                  <a:schemeClr val="tx1"/>
                </a:solidFill>
                <a:effectLst>
                  <a:outerShdw blurRad="38100" dist="19050" dir="2700000" algn="tl" rotWithShape="0">
                    <a:schemeClr val="dk1">
                      <a:alpha val="40000"/>
                    </a:schemeClr>
                  </a:outerShdw>
                </a:effectLst>
              </a:rPr>
              <a:t> Hash</a:t>
            </a:r>
          </a:p>
          <a:p>
            <a:pPr marL="342900" indent="-342900">
              <a:buFont typeface="Arial" panose="020B0604020202020204" pitchFamily="34" charset="0"/>
              <a:buChar char="•"/>
            </a:pPr>
            <a:endParaRPr lang="fr-FR" sz="2000" dirty="0">
              <a:ln w="0"/>
              <a:solidFill>
                <a:schemeClr val="tx1"/>
              </a:solidFill>
              <a:effectLst>
                <a:outerShdw blurRad="38100" dist="19050" dir="2700000" algn="tl" rotWithShape="0">
                  <a:schemeClr val="dk1">
                    <a:alpha val="40000"/>
                  </a:schemeClr>
                </a:outerShdw>
              </a:effectLst>
            </a:endParaRPr>
          </a:p>
          <a:p>
            <a:pPr marL="342900" indent="-342900">
              <a:buFont typeface="Arial" panose="020B0604020202020204" pitchFamily="34" charset="0"/>
              <a:buChar char="•"/>
            </a:pPr>
            <a:r>
              <a:rPr lang="en-US" sz="2000" b="0" cap="none" spc="0" dirty="0">
                <a:ln w="0"/>
                <a:solidFill>
                  <a:schemeClr val="tx1"/>
                </a:solidFill>
                <a:effectLst>
                  <a:outerShdw blurRad="38100" dist="19050" dir="2700000" algn="tl" rotWithShape="0">
                    <a:schemeClr val="dk1">
                      <a:alpha val="40000"/>
                    </a:schemeClr>
                  </a:outerShdw>
                </a:effectLst>
              </a:rPr>
              <a:t>T</a:t>
            </a:r>
            <a:r>
              <a:rPr lang="fr-FR" sz="2000" b="0" cap="none" spc="0" dirty="0" err="1">
                <a:ln w="0"/>
                <a:solidFill>
                  <a:schemeClr val="tx1"/>
                </a:solidFill>
                <a:effectLst>
                  <a:outerShdw blurRad="38100" dist="19050" dir="2700000" algn="tl" rotWithShape="0">
                    <a:schemeClr val="dk1">
                      <a:alpha val="40000"/>
                    </a:schemeClr>
                  </a:outerShdw>
                </a:effectLst>
              </a:rPr>
              <a:t>imestamp</a:t>
            </a:r>
            <a:endParaRPr lang="fr-FR" sz="2000" b="0" cap="none" spc="0" dirty="0">
              <a:ln w="0"/>
              <a:solidFill>
                <a:schemeClr val="tx1"/>
              </a:solidFill>
              <a:effectLst>
                <a:outerShdw blurRad="38100" dist="19050" dir="2700000" algn="tl" rotWithShape="0">
                  <a:schemeClr val="dk1">
                    <a:alpha val="40000"/>
                  </a:schemeClr>
                </a:outerShdw>
              </a:effectLst>
            </a:endParaRPr>
          </a:p>
          <a:p>
            <a:pPr marL="342900" indent="-342900">
              <a:buFont typeface="Arial" panose="020B0604020202020204" pitchFamily="34" charset="0"/>
              <a:buChar char="•"/>
            </a:pPr>
            <a:endParaRPr lang="fr-FR" sz="2000" b="0" cap="none" spc="0" dirty="0">
              <a:ln w="0"/>
              <a:solidFill>
                <a:schemeClr val="tx1"/>
              </a:solidFill>
              <a:effectLst>
                <a:outerShdw blurRad="38100" dist="19050" dir="2700000" algn="tl" rotWithShape="0">
                  <a:schemeClr val="dk1">
                    <a:alpha val="40000"/>
                  </a:schemeClr>
                </a:outerShdw>
              </a:effectLst>
            </a:endParaRPr>
          </a:p>
          <a:p>
            <a:pPr marL="342900" indent="-342900">
              <a:buFont typeface="Arial" panose="020B0604020202020204" pitchFamily="34" charset="0"/>
              <a:buChar char="•"/>
            </a:pPr>
            <a:r>
              <a:rPr lang="fr-FR" sz="2000" dirty="0">
                <a:ln w="0"/>
                <a:solidFill>
                  <a:schemeClr val="tx1"/>
                </a:solidFill>
                <a:effectLst>
                  <a:outerShdw blurRad="38100" dist="19050" dir="2700000" algn="tl" rotWithShape="0">
                    <a:schemeClr val="dk1">
                      <a:alpha val="40000"/>
                    </a:schemeClr>
                  </a:outerShdw>
                </a:effectLst>
              </a:rPr>
              <a:t>Nonce</a:t>
            </a:r>
          </a:p>
          <a:p>
            <a:pPr marL="342900" indent="-342900">
              <a:buFont typeface="Arial" panose="020B0604020202020204" pitchFamily="34" charset="0"/>
              <a:buChar char="•"/>
            </a:pPr>
            <a:endParaRPr lang="fr-FR" sz="2000" b="0" cap="none" spc="0" dirty="0">
              <a:ln w="0"/>
              <a:solidFill>
                <a:schemeClr val="tx1"/>
              </a:solidFill>
              <a:effectLst>
                <a:outerShdw blurRad="38100" dist="19050" dir="2700000" algn="tl" rotWithShape="0">
                  <a:schemeClr val="dk1">
                    <a:alpha val="40000"/>
                  </a:schemeClr>
                </a:outerShdw>
              </a:effectLst>
            </a:endParaRPr>
          </a:p>
          <a:p>
            <a:pPr marL="342900" indent="-342900">
              <a:buFont typeface="Arial" panose="020B0604020202020204" pitchFamily="34" charset="0"/>
              <a:buChar char="•"/>
            </a:pPr>
            <a:r>
              <a:rPr lang="en-US" sz="2000" dirty="0">
                <a:ln w="0"/>
                <a:solidFill>
                  <a:schemeClr val="tx1"/>
                </a:solidFill>
                <a:effectLst>
                  <a:outerShdw blurRad="38100" dist="19050" dir="2700000" algn="tl" rotWithShape="0">
                    <a:schemeClr val="dk1">
                      <a:alpha val="40000"/>
                    </a:schemeClr>
                  </a:outerShdw>
                </a:effectLst>
              </a:rPr>
              <a:t>M</a:t>
            </a:r>
            <a:r>
              <a:rPr lang="fr-FR" sz="2000" dirty="0" err="1">
                <a:ln w="0"/>
                <a:solidFill>
                  <a:schemeClr val="tx1"/>
                </a:solidFill>
                <a:effectLst>
                  <a:outerShdw blurRad="38100" dist="19050" dir="2700000" algn="tl" rotWithShape="0">
                    <a:schemeClr val="dk1">
                      <a:alpha val="40000"/>
                    </a:schemeClr>
                  </a:outerShdw>
                </a:effectLst>
              </a:rPr>
              <a:t>ercle</a:t>
            </a:r>
            <a:r>
              <a:rPr lang="fr-FR" sz="2000" dirty="0">
                <a:ln w="0"/>
                <a:solidFill>
                  <a:schemeClr val="tx1"/>
                </a:solidFill>
                <a:effectLst>
                  <a:outerShdw blurRad="38100" dist="19050" dir="2700000" algn="tl" rotWithShape="0">
                    <a:schemeClr val="dk1">
                      <a:alpha val="40000"/>
                    </a:schemeClr>
                  </a:outerShdw>
                </a:effectLst>
              </a:rPr>
              <a:t> root</a:t>
            </a:r>
            <a:endParaRPr lang="fr-FR" sz="2000" b="0" cap="none" spc="0" dirty="0">
              <a:ln w="0"/>
              <a:solidFill>
                <a:schemeClr val="tx1"/>
              </a:solidFill>
              <a:effectLst>
                <a:outerShdw blurRad="38100" dist="19050" dir="2700000" algn="tl" rotWithShape="0">
                  <a:schemeClr val="dk1">
                    <a:alpha val="40000"/>
                  </a:schemeClr>
                </a:outerShdw>
              </a:effectLst>
            </a:endParaRPr>
          </a:p>
          <a:p>
            <a:pPr algn="ctr"/>
            <a:endParaRPr lang="fr-FR" sz="2400" b="0" cap="none" spc="0" dirty="0">
              <a:ln w="0"/>
              <a:solidFill>
                <a:schemeClr val="tx1"/>
              </a:solidFill>
              <a:effectLst>
                <a:outerShdw blurRad="38100" dist="19050" dir="2700000" algn="tl" rotWithShape="0">
                  <a:schemeClr val="dk1">
                    <a:alpha val="40000"/>
                  </a:schemeClr>
                </a:outerShdw>
              </a:effectLst>
            </a:endParaRPr>
          </a:p>
        </p:txBody>
      </p:sp>
      <p:sp>
        <p:nvSpPr>
          <p:cNvPr id="2" name="Accolade fermante 1">
            <a:extLst>
              <a:ext uri="{FF2B5EF4-FFF2-40B4-BE49-F238E27FC236}">
                <a16:creationId xmlns:a16="http://schemas.microsoft.com/office/drawing/2014/main" id="{DF7FED93-2955-4368-859E-7DBEA44E3ECC}"/>
              </a:ext>
            </a:extLst>
          </p:cNvPr>
          <p:cNvSpPr/>
          <p:nvPr/>
        </p:nvSpPr>
        <p:spPr>
          <a:xfrm>
            <a:off x="3375212" y="1323729"/>
            <a:ext cx="241456" cy="3006223"/>
          </a:xfrm>
          <a:prstGeom prst="rightBrace">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fr-FR"/>
          </a:p>
        </p:txBody>
      </p:sp>
      <p:sp>
        <p:nvSpPr>
          <p:cNvPr id="3" name="Rectangle 2">
            <a:extLst>
              <a:ext uri="{FF2B5EF4-FFF2-40B4-BE49-F238E27FC236}">
                <a16:creationId xmlns:a16="http://schemas.microsoft.com/office/drawing/2014/main" id="{45A3FD46-7F77-4BD7-82D3-64C1A1D53622}"/>
              </a:ext>
            </a:extLst>
          </p:cNvPr>
          <p:cNvSpPr/>
          <p:nvPr/>
        </p:nvSpPr>
        <p:spPr>
          <a:xfrm>
            <a:off x="3740197" y="2305067"/>
            <a:ext cx="2552301" cy="400110"/>
          </a:xfrm>
          <a:prstGeom prst="rect">
            <a:avLst/>
          </a:prstGeom>
          <a:noFill/>
        </p:spPr>
        <p:txBody>
          <a:bodyPr wrap="none" lIns="91440" tIns="45720" rIns="91440" bIns="45720">
            <a:spAutoFit/>
          </a:bodyPr>
          <a:lstStyle/>
          <a:p>
            <a:pPr algn="ctr"/>
            <a:r>
              <a:rPr lang="en-US" sz="2000" b="0" cap="none" spc="0" dirty="0">
                <a:ln w="0">
                  <a:solidFill>
                    <a:schemeClr val="bg1"/>
                  </a:solidFill>
                </a:ln>
                <a:solidFill>
                  <a:schemeClr val="bg1"/>
                </a:solidFill>
                <a:effectLst>
                  <a:outerShdw blurRad="38100" dist="19050" dir="2700000" algn="tl" rotWithShape="0">
                    <a:schemeClr val="dk1">
                      <a:alpha val="40000"/>
                    </a:schemeClr>
                  </a:outerShdw>
                </a:effectLst>
              </a:rPr>
              <a:t>HASHING (SHA256)</a:t>
            </a:r>
            <a:endParaRPr lang="fr-FR" sz="2000" b="0" cap="none" spc="0" dirty="0">
              <a:ln w="0">
                <a:solidFill>
                  <a:schemeClr val="bg1"/>
                </a:solidFill>
              </a:ln>
              <a:solidFill>
                <a:schemeClr val="bg1"/>
              </a:solidFill>
              <a:effectLst>
                <a:outerShdw blurRad="38100" dist="19050" dir="2700000" algn="tl" rotWithShape="0">
                  <a:schemeClr val="dk1">
                    <a:alpha val="40000"/>
                  </a:schemeClr>
                </a:outerShdw>
              </a:effectLst>
            </a:endParaRPr>
          </a:p>
        </p:txBody>
      </p:sp>
      <p:sp>
        <p:nvSpPr>
          <p:cNvPr id="4" name="Flèche : droite 3">
            <a:extLst>
              <a:ext uri="{FF2B5EF4-FFF2-40B4-BE49-F238E27FC236}">
                <a16:creationId xmlns:a16="http://schemas.microsoft.com/office/drawing/2014/main" id="{5B51530E-DF76-47A0-A174-8A4A73DAB7B1}"/>
              </a:ext>
            </a:extLst>
          </p:cNvPr>
          <p:cNvSpPr/>
          <p:nvPr/>
        </p:nvSpPr>
        <p:spPr>
          <a:xfrm>
            <a:off x="4273397" y="2673982"/>
            <a:ext cx="1485900" cy="30571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Rectangle 4">
            <a:extLst>
              <a:ext uri="{FF2B5EF4-FFF2-40B4-BE49-F238E27FC236}">
                <a16:creationId xmlns:a16="http://schemas.microsoft.com/office/drawing/2014/main" id="{9125AA73-BF59-4424-8013-03294144DF55}"/>
              </a:ext>
            </a:extLst>
          </p:cNvPr>
          <p:cNvSpPr/>
          <p:nvPr/>
        </p:nvSpPr>
        <p:spPr>
          <a:xfrm>
            <a:off x="6595782" y="2311902"/>
            <a:ext cx="2079244" cy="10298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THE BLOCK’S HASH</a:t>
            </a:r>
            <a:endParaRPr lang="fr-FR" b="1" dirty="0">
              <a:solidFill>
                <a:schemeClr val="tx1"/>
              </a:solidFill>
            </a:endParaRPr>
          </a:p>
        </p:txBody>
      </p:sp>
      <p:sp>
        <p:nvSpPr>
          <p:cNvPr id="6" name="Flèche : courbe vers le bas 5">
            <a:extLst>
              <a:ext uri="{FF2B5EF4-FFF2-40B4-BE49-F238E27FC236}">
                <a16:creationId xmlns:a16="http://schemas.microsoft.com/office/drawing/2014/main" id="{753A144E-292C-4647-87BB-E9A6DEC776C7}"/>
              </a:ext>
            </a:extLst>
          </p:cNvPr>
          <p:cNvSpPr/>
          <p:nvPr/>
        </p:nvSpPr>
        <p:spPr>
          <a:xfrm>
            <a:off x="894229" y="2673982"/>
            <a:ext cx="1001806" cy="305715"/>
          </a:xfrm>
          <a:prstGeom prst="curvedDownArrow">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8" name="Flèche : courbe vers le bas 37">
            <a:extLst>
              <a:ext uri="{FF2B5EF4-FFF2-40B4-BE49-F238E27FC236}">
                <a16:creationId xmlns:a16="http://schemas.microsoft.com/office/drawing/2014/main" id="{9F4EB9D7-A6C3-4B8B-A5CB-7C249B461FFB}"/>
              </a:ext>
            </a:extLst>
          </p:cNvPr>
          <p:cNvSpPr/>
          <p:nvPr/>
        </p:nvSpPr>
        <p:spPr>
          <a:xfrm rot="10800000">
            <a:off x="883849" y="3126988"/>
            <a:ext cx="1001806" cy="305715"/>
          </a:xfrm>
          <a:prstGeom prst="curvedDownArrow">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1" name="Rectangle 10">
            <a:extLst>
              <a:ext uri="{FF2B5EF4-FFF2-40B4-BE49-F238E27FC236}">
                <a16:creationId xmlns:a16="http://schemas.microsoft.com/office/drawing/2014/main" id="{BCBC4641-C242-4ED7-B21F-6E0C0658DA0E}"/>
              </a:ext>
            </a:extLst>
          </p:cNvPr>
          <p:cNvSpPr/>
          <p:nvPr/>
        </p:nvSpPr>
        <p:spPr>
          <a:xfrm>
            <a:off x="5016347" y="3735427"/>
            <a:ext cx="2961067" cy="738664"/>
          </a:xfrm>
          <a:prstGeom prst="rect">
            <a:avLst/>
          </a:prstGeom>
          <a:noFill/>
        </p:spPr>
        <p:txBody>
          <a:bodyPr wrap="none" lIns="91440" tIns="45720" rIns="91440" bIns="45720">
            <a:spAutoFit/>
          </a:bodyPr>
          <a:lstStyle/>
          <a:p>
            <a:pPr algn="ctr"/>
            <a:r>
              <a:rPr lang="en-US" dirty="0">
                <a:ln w="0">
                  <a:solidFill>
                    <a:schemeClr val="bg1"/>
                  </a:solidFill>
                </a:ln>
                <a:solidFill>
                  <a:schemeClr val="bg1"/>
                </a:solidFill>
                <a:effectLst>
                  <a:outerShdw blurRad="38100" dist="19050" dir="2700000" algn="tl" rotWithShape="0">
                    <a:schemeClr val="dk1">
                      <a:alpha val="40000"/>
                    </a:schemeClr>
                  </a:outerShdw>
                </a:effectLst>
              </a:rPr>
              <a:t>The hash must follow some criteria</a:t>
            </a:r>
            <a:endParaRPr lang="fr-FR" dirty="0">
              <a:ln w="0">
                <a:solidFill>
                  <a:schemeClr val="bg1"/>
                </a:solidFill>
              </a:ln>
              <a:solidFill>
                <a:schemeClr val="bg1"/>
              </a:solidFill>
              <a:effectLst>
                <a:outerShdw blurRad="38100" dist="19050" dir="2700000" algn="tl" rotWithShape="0">
                  <a:schemeClr val="dk1">
                    <a:alpha val="40000"/>
                  </a:schemeClr>
                </a:outerShdw>
              </a:effectLst>
            </a:endParaRPr>
          </a:p>
          <a:p>
            <a:pPr algn="ctr"/>
            <a:r>
              <a:rPr lang="fr-FR" dirty="0">
                <a:ln w="0">
                  <a:solidFill>
                    <a:schemeClr val="bg1"/>
                  </a:solidFill>
                </a:ln>
                <a:solidFill>
                  <a:schemeClr val="bg1"/>
                </a:solidFill>
                <a:effectLst>
                  <a:outerShdw blurRad="38100" dist="19050" dir="2700000" algn="tl" rotWithShape="0">
                    <a:schemeClr val="dk1">
                      <a:alpha val="40000"/>
                    </a:schemeClr>
                  </a:outerShdw>
                </a:effectLst>
              </a:rPr>
              <a:t>Example : 0000FE25kl2….</a:t>
            </a:r>
          </a:p>
          <a:p>
            <a:pPr algn="ctr"/>
            <a:r>
              <a:rPr lang="en-US" dirty="0">
                <a:ln w="0">
                  <a:solidFill>
                    <a:schemeClr val="bg1"/>
                  </a:solidFill>
                </a:ln>
                <a:solidFill>
                  <a:schemeClr val="bg1"/>
                </a:solidFill>
                <a:effectLst>
                  <a:outerShdw blurRad="38100" dist="19050" dir="2700000" algn="tl" rotWithShape="0">
                    <a:schemeClr val="dk1">
                      <a:alpha val="40000"/>
                    </a:schemeClr>
                  </a:outerShdw>
                </a:effectLst>
              </a:rPr>
              <a:t>C</a:t>
            </a:r>
            <a:r>
              <a:rPr lang="fr-FR" dirty="0" err="1">
                <a:ln w="0">
                  <a:solidFill>
                    <a:schemeClr val="bg1"/>
                  </a:solidFill>
                </a:ln>
                <a:solidFill>
                  <a:schemeClr val="bg1"/>
                </a:solidFill>
                <a:effectLst>
                  <a:outerShdw blurRad="38100" dist="19050" dir="2700000" algn="tl" rotWithShape="0">
                    <a:schemeClr val="dk1">
                      <a:alpha val="40000"/>
                    </a:schemeClr>
                  </a:outerShdw>
                </a:effectLst>
              </a:rPr>
              <a:t>hanges</a:t>
            </a:r>
            <a:r>
              <a:rPr lang="fr-FR" dirty="0">
                <a:ln w="0">
                  <a:solidFill>
                    <a:schemeClr val="bg1"/>
                  </a:solidFill>
                </a:ln>
                <a:solidFill>
                  <a:schemeClr val="bg1"/>
                </a:solidFill>
                <a:effectLst>
                  <a:outerShdw blurRad="38100" dist="19050" dir="2700000" algn="tl" rotWithShape="0">
                    <a:schemeClr val="dk1">
                      <a:alpha val="40000"/>
                    </a:schemeClr>
                  </a:outerShdw>
                </a:effectLst>
              </a:rPr>
              <a:t> </a:t>
            </a:r>
            <a:r>
              <a:rPr lang="fr-FR" dirty="0" err="1">
                <a:ln w="0">
                  <a:solidFill>
                    <a:schemeClr val="bg1"/>
                  </a:solidFill>
                </a:ln>
                <a:solidFill>
                  <a:schemeClr val="bg1"/>
                </a:solidFill>
                <a:effectLst>
                  <a:outerShdw blurRad="38100" dist="19050" dir="2700000" algn="tl" rotWithShape="0">
                    <a:schemeClr val="dk1">
                      <a:alpha val="40000"/>
                    </a:schemeClr>
                  </a:outerShdw>
                </a:effectLst>
              </a:rPr>
              <a:t>every</a:t>
            </a:r>
            <a:r>
              <a:rPr lang="fr-FR" dirty="0">
                <a:ln w="0">
                  <a:solidFill>
                    <a:schemeClr val="bg1"/>
                  </a:solidFill>
                </a:ln>
                <a:solidFill>
                  <a:schemeClr val="bg1"/>
                </a:solidFill>
                <a:effectLst>
                  <a:outerShdw blurRad="38100" dist="19050" dir="2700000" algn="tl" rotWithShape="0">
                    <a:schemeClr val="dk1">
                      <a:alpha val="40000"/>
                    </a:schemeClr>
                  </a:outerShdw>
                </a:effectLst>
              </a:rPr>
              <a:t> 2016 blocks</a:t>
            </a:r>
          </a:p>
        </p:txBody>
      </p:sp>
      <p:sp>
        <p:nvSpPr>
          <p:cNvPr id="15" name="Google Shape;170;p39">
            <a:extLst>
              <a:ext uri="{FF2B5EF4-FFF2-40B4-BE49-F238E27FC236}">
                <a16:creationId xmlns:a16="http://schemas.microsoft.com/office/drawing/2014/main" id="{01321145-8939-40C0-8E52-25D7D36E1246}"/>
              </a:ext>
            </a:extLst>
          </p:cNvPr>
          <p:cNvSpPr txBox="1">
            <a:spLocks noGrp="1"/>
          </p:cNvSpPr>
          <p:nvPr>
            <p:ph type="title"/>
          </p:nvPr>
        </p:nvSpPr>
        <p:spPr>
          <a:xfrm>
            <a:off x="113903" y="158502"/>
            <a:ext cx="5735700" cy="61387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MINING</a:t>
            </a:r>
            <a:endParaRPr dirty="0"/>
          </a:p>
        </p:txBody>
      </p:sp>
      <p:cxnSp>
        <p:nvCxnSpPr>
          <p:cNvPr id="16" name="Google Shape;172;p39">
            <a:extLst>
              <a:ext uri="{FF2B5EF4-FFF2-40B4-BE49-F238E27FC236}">
                <a16:creationId xmlns:a16="http://schemas.microsoft.com/office/drawing/2014/main" id="{E0FF1B0C-893C-410B-9840-4AEFB2FAB893}"/>
              </a:ext>
            </a:extLst>
          </p:cNvPr>
          <p:cNvCxnSpPr>
            <a:cxnSpLocks/>
          </p:cNvCxnSpPr>
          <p:nvPr/>
        </p:nvCxnSpPr>
        <p:spPr>
          <a:xfrm>
            <a:off x="201603" y="127499"/>
            <a:ext cx="1183444"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13" name="Rectangle 12">
            <a:extLst>
              <a:ext uri="{FF2B5EF4-FFF2-40B4-BE49-F238E27FC236}">
                <a16:creationId xmlns:a16="http://schemas.microsoft.com/office/drawing/2014/main" id="{9D939D4D-F915-4229-B207-DC92D9AD222D}"/>
              </a:ext>
            </a:extLst>
          </p:cNvPr>
          <p:cNvSpPr/>
          <p:nvPr/>
        </p:nvSpPr>
        <p:spPr>
          <a:xfrm>
            <a:off x="8516406" y="4528254"/>
            <a:ext cx="470713" cy="461665"/>
          </a:xfrm>
          <a:prstGeom prst="rect">
            <a:avLst/>
          </a:prstGeom>
          <a:noFill/>
        </p:spPr>
        <p:txBody>
          <a:bodyPr wrap="square" lIns="91440" tIns="45720" rIns="91440" bIns="45720">
            <a:spAutoFit/>
          </a:bodyPr>
          <a:lstStyle/>
          <a:p>
            <a:pPr algn="ctr"/>
            <a:r>
              <a:rPr lang="en-US" sz="2400" b="1" dirty="0">
                <a:ln w="6600">
                  <a:solidFill>
                    <a:schemeClr val="accent2"/>
                  </a:solidFill>
                  <a:prstDash val="solid"/>
                </a:ln>
                <a:solidFill>
                  <a:srgbClr val="FFFFFF"/>
                </a:solidFill>
                <a:effectLst>
                  <a:outerShdw dist="38100" dir="2700000" algn="tl" rotWithShape="0">
                    <a:schemeClr val="accent2"/>
                  </a:outerShdw>
                </a:effectLst>
              </a:rPr>
              <a:t>9</a:t>
            </a:r>
            <a:endParaRPr lang="fr-FR" sz="2400" b="1" cap="none" spc="0" dirty="0">
              <a:ln w="6600">
                <a:solidFill>
                  <a:schemeClr val="accent2"/>
                </a:solidFill>
                <a:prstDash val="solid"/>
              </a:ln>
              <a:solidFill>
                <a:srgbClr val="FFFFFF"/>
              </a:solidFill>
              <a:effectLst>
                <a:outerShdw dist="38100" dir="2700000" algn="tl" rotWithShape="0">
                  <a:schemeClr val="accent2"/>
                </a:outerShdw>
              </a:effectLst>
            </a:endParaRPr>
          </a:p>
        </p:txBody>
      </p:sp>
    </p:spTree>
    <p:extLst>
      <p:ext uri="{BB962C8B-B14F-4D97-AF65-F5344CB8AC3E}">
        <p14:creationId xmlns:p14="http://schemas.microsoft.com/office/powerpoint/2010/main" val="1660326865"/>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down)">
                                      <p:cBhvr>
                                        <p:cTn id="7" dur="250"/>
                                        <p:tgtEl>
                                          <p:spTgt spid="2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wipe(down)">
                                      <p:cBhvr>
                                        <p:cTn id="10" dur="250"/>
                                        <p:tgtEl>
                                          <p:spTgt spid="28"/>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wipe(down)">
                                      <p:cBhvr>
                                        <p:cTn id="13" dur="250"/>
                                        <p:tgtEl>
                                          <p:spTgt spid="2"/>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wipe(left)">
                                      <p:cBhvr>
                                        <p:cTn id="18" dur="250"/>
                                        <p:tgtEl>
                                          <p:spTgt spid="3"/>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wipe(left)">
                                      <p:cBhvr>
                                        <p:cTn id="21" dur="250"/>
                                        <p:tgtEl>
                                          <p:spTgt spid="4"/>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fade">
                                      <p:cBhvr>
                                        <p:cTn id="26" dur="250"/>
                                        <p:tgtEl>
                                          <p:spTgt spid="6"/>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8"/>
                                        </p:tgtEl>
                                        <p:attrNameLst>
                                          <p:attrName>style.visibility</p:attrName>
                                        </p:attrNameLst>
                                      </p:cBhvr>
                                      <p:to>
                                        <p:strVal val="visible"/>
                                      </p:to>
                                    </p:set>
                                    <p:animEffect transition="in" filter="fade">
                                      <p:cBhvr>
                                        <p:cTn id="29" dur="250"/>
                                        <p:tgtEl>
                                          <p:spTgt spid="38"/>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5"/>
                                        </p:tgtEl>
                                        <p:attrNameLst>
                                          <p:attrName>style.visibility</p:attrName>
                                        </p:attrNameLst>
                                      </p:cBhvr>
                                      <p:to>
                                        <p:strVal val="visible"/>
                                      </p:to>
                                    </p:set>
                                    <p:animEffect transition="in" filter="wipe(left)">
                                      <p:cBhvr>
                                        <p:cTn id="34" dur="250"/>
                                        <p:tgtEl>
                                          <p:spTgt spid="5"/>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grpId="0" nodeType="clickEffect">
                                  <p:stCondLst>
                                    <p:cond delay="0"/>
                                  </p:stCondLst>
                                  <p:childTnLst>
                                    <p:set>
                                      <p:cBhvr>
                                        <p:cTn id="38" dur="1" fill="hold">
                                          <p:stCondLst>
                                            <p:cond delay="0"/>
                                          </p:stCondLst>
                                        </p:cTn>
                                        <p:tgtEl>
                                          <p:spTgt spid="11"/>
                                        </p:tgtEl>
                                        <p:attrNameLst>
                                          <p:attrName>style.visibility</p:attrName>
                                        </p:attrNameLst>
                                      </p:cBhvr>
                                      <p:to>
                                        <p:strVal val="visible"/>
                                      </p:to>
                                    </p:set>
                                    <p:animEffect transition="in" filter="wipe(down)">
                                      <p:cBhvr>
                                        <p:cTn id="39" dur="250"/>
                                        <p:tgtEl>
                                          <p:spTgt spid="11"/>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16"/>
                                        </p:tgtEl>
                                        <p:attrNameLst>
                                          <p:attrName>style.visibility</p:attrName>
                                        </p:attrNameLst>
                                      </p:cBhvr>
                                      <p:to>
                                        <p:strVal val="visible"/>
                                      </p:to>
                                    </p:set>
                                    <p:animEffect transition="in" filter="fade">
                                      <p:cBhvr>
                                        <p:cTn id="44" dur="500"/>
                                        <p:tgtEl>
                                          <p:spTgt spid="16"/>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fade">
                                      <p:cBhvr>
                                        <p:cTn id="4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8" grpId="0"/>
      <p:bldP spid="2" grpId="0" animBg="1"/>
      <p:bldP spid="3" grpId="0"/>
      <p:bldP spid="4" grpId="0" animBg="1"/>
      <p:bldP spid="5" grpId="0" animBg="1"/>
      <p:bldP spid="6" grpId="0" animBg="1"/>
      <p:bldP spid="38" grpId="0" animBg="1"/>
      <p:bldP spid="11" grpId="0"/>
      <p:bldP spid="1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7" name="Rectangle 6">
            <a:extLst>
              <a:ext uri="{FF2B5EF4-FFF2-40B4-BE49-F238E27FC236}">
                <a16:creationId xmlns:a16="http://schemas.microsoft.com/office/drawing/2014/main" id="{C95085B6-F2B8-4781-BBF0-77BA971C4B73}"/>
              </a:ext>
            </a:extLst>
          </p:cNvPr>
          <p:cNvSpPr/>
          <p:nvPr/>
        </p:nvSpPr>
        <p:spPr>
          <a:xfrm>
            <a:off x="297712" y="687316"/>
            <a:ext cx="8123275" cy="4370427"/>
          </a:xfrm>
          <a:prstGeom prst="rect">
            <a:avLst/>
          </a:prstGeom>
          <a:noFill/>
        </p:spPr>
        <p:txBody>
          <a:bodyPr wrap="square" lIns="91440" tIns="45720" rIns="91440" bIns="45720">
            <a:spAutoFit/>
          </a:bodyPr>
          <a:lstStyle/>
          <a:p>
            <a:r>
              <a:rPr lang="en-US" sz="1800" dirty="0">
                <a:ln w="0">
                  <a:solidFill>
                    <a:schemeClr val="bg1"/>
                  </a:solidFill>
                </a:ln>
                <a:solidFill>
                  <a:schemeClr val="bg1"/>
                </a:solidFill>
                <a:effectLst>
                  <a:outerShdw blurRad="38100" dist="19050" dir="2700000" algn="tl" rotWithShape="0">
                    <a:schemeClr val="dk1">
                      <a:alpha val="40000"/>
                    </a:schemeClr>
                  </a:outerShdw>
                </a:effectLst>
              </a:rPr>
              <a:t>Consensus mechanisms are the protocols or algorithms used to achieve agreement among multiple nodes on the validity of block and the order in which they are added to the blockchain. These mechanisms play a crucial role in ensuring the integrity and security, and among the notable consensus mechanisms there is :</a:t>
            </a:r>
          </a:p>
          <a:p>
            <a:endParaRPr lang="en-US" sz="1800" dirty="0">
              <a:ln w="0">
                <a:solidFill>
                  <a:schemeClr val="bg1"/>
                </a:solidFill>
              </a:ln>
              <a:solidFill>
                <a:schemeClr val="bg1"/>
              </a:solidFill>
              <a:effectLst>
                <a:outerShdw blurRad="38100" dist="19050" dir="2700000" algn="tl" rotWithShape="0">
                  <a:schemeClr val="dk1">
                    <a:alpha val="40000"/>
                  </a:schemeClr>
                </a:outerShdw>
              </a:effectLst>
            </a:endParaRPr>
          </a:p>
          <a:p>
            <a:pPr marL="285750" indent="-285750">
              <a:buFont typeface="Wingdings" panose="05000000000000000000" pitchFamily="2" charset="2"/>
              <a:buChar char="q"/>
            </a:pPr>
            <a:r>
              <a:rPr lang="en-US" sz="1700" u="sng" dirty="0">
                <a:ln w="0">
                  <a:solidFill>
                    <a:schemeClr val="bg1"/>
                  </a:solidFill>
                </a:ln>
                <a:solidFill>
                  <a:schemeClr val="bg1"/>
                </a:solidFill>
                <a:effectLst>
                  <a:outerShdw blurRad="38100" dist="38100" dir="2700000" algn="tl">
                    <a:srgbClr val="000000">
                      <a:alpha val="43137"/>
                    </a:srgbClr>
                  </a:outerShdw>
                </a:effectLst>
              </a:rPr>
              <a:t>Proof of Work (</a:t>
            </a:r>
            <a:r>
              <a:rPr lang="en-US" sz="1700" u="sng" dirty="0" err="1">
                <a:ln w="0">
                  <a:solidFill>
                    <a:schemeClr val="bg1"/>
                  </a:solidFill>
                </a:ln>
                <a:solidFill>
                  <a:schemeClr val="bg1"/>
                </a:solidFill>
                <a:effectLst>
                  <a:outerShdw blurRad="38100" dist="38100" dir="2700000" algn="tl">
                    <a:srgbClr val="000000">
                      <a:alpha val="43137"/>
                    </a:srgbClr>
                  </a:outerShdw>
                </a:effectLst>
              </a:rPr>
              <a:t>PoW</a:t>
            </a:r>
            <a:r>
              <a:rPr lang="en-US" sz="1700" u="sng" dirty="0">
                <a:ln w="0">
                  <a:solidFill>
                    <a:schemeClr val="bg1"/>
                  </a:solidFill>
                </a:ln>
                <a:solidFill>
                  <a:schemeClr val="bg1"/>
                </a:solidFill>
                <a:effectLst>
                  <a:outerShdw blurRad="38100" dist="38100" dir="2700000" algn="tl">
                    <a:srgbClr val="000000">
                      <a:alpha val="43137"/>
                    </a:srgbClr>
                  </a:outerShdw>
                </a:effectLst>
              </a:rPr>
              <a:t>): </a:t>
            </a:r>
            <a:r>
              <a:rPr lang="en-US" sz="1700" dirty="0">
                <a:ln w="0">
                  <a:solidFill>
                    <a:schemeClr val="bg1"/>
                  </a:solidFill>
                </a:ln>
                <a:solidFill>
                  <a:schemeClr val="bg1"/>
                </a:solidFill>
                <a:effectLst>
                  <a:outerShdw blurRad="38100" dist="38100" dir="2700000" algn="tl">
                    <a:srgbClr val="000000">
                      <a:alpha val="43137"/>
                    </a:srgbClr>
                  </a:outerShdw>
                </a:effectLst>
              </a:rPr>
              <a:t>This was popularized by Bitcoin. Miners race to find the hash to validate and add blocks to the blockchain. It's secure but energy-intensive.</a:t>
            </a:r>
          </a:p>
          <a:p>
            <a:pPr marL="285750" indent="-285750">
              <a:buFont typeface="Wingdings" panose="05000000000000000000" pitchFamily="2" charset="2"/>
              <a:buChar char="q"/>
            </a:pPr>
            <a:r>
              <a:rPr lang="en-US" sz="1700" u="sng" dirty="0">
                <a:ln w="0">
                  <a:solidFill>
                    <a:schemeClr val="bg1"/>
                  </a:solidFill>
                </a:ln>
                <a:solidFill>
                  <a:schemeClr val="bg1"/>
                </a:solidFill>
                <a:effectLst>
                  <a:outerShdw blurRad="38100" dist="38100" dir="2700000" algn="tl">
                    <a:srgbClr val="000000">
                      <a:alpha val="43137"/>
                    </a:srgbClr>
                  </a:outerShdw>
                </a:effectLst>
              </a:rPr>
              <a:t>Proof of Stake (</a:t>
            </a:r>
            <a:r>
              <a:rPr lang="en-US" sz="1700" u="sng" dirty="0" err="1">
                <a:ln w="0">
                  <a:solidFill>
                    <a:schemeClr val="bg1"/>
                  </a:solidFill>
                </a:ln>
                <a:solidFill>
                  <a:schemeClr val="bg1"/>
                </a:solidFill>
                <a:effectLst>
                  <a:outerShdw blurRad="38100" dist="38100" dir="2700000" algn="tl">
                    <a:srgbClr val="000000">
                      <a:alpha val="43137"/>
                    </a:srgbClr>
                  </a:outerShdw>
                </a:effectLst>
              </a:rPr>
              <a:t>PoS</a:t>
            </a:r>
            <a:r>
              <a:rPr lang="en-US" sz="1700" u="sng" dirty="0">
                <a:ln w="0">
                  <a:solidFill>
                    <a:schemeClr val="bg1"/>
                  </a:solidFill>
                </a:ln>
                <a:solidFill>
                  <a:schemeClr val="bg1"/>
                </a:solidFill>
                <a:effectLst>
                  <a:outerShdw blurRad="38100" dist="38100" dir="2700000" algn="tl">
                    <a:srgbClr val="000000">
                      <a:alpha val="43137"/>
                    </a:srgbClr>
                  </a:outerShdw>
                </a:effectLst>
              </a:rPr>
              <a:t>): </a:t>
            </a:r>
            <a:r>
              <a:rPr lang="en-US" sz="1700" dirty="0">
                <a:ln w="0">
                  <a:solidFill>
                    <a:schemeClr val="bg1"/>
                  </a:solidFill>
                </a:ln>
                <a:solidFill>
                  <a:schemeClr val="bg1"/>
                </a:solidFill>
                <a:effectLst>
                  <a:outerShdw blurRad="38100" dist="38100" dir="2700000" algn="tl">
                    <a:srgbClr val="000000">
                      <a:alpha val="43137"/>
                    </a:srgbClr>
                  </a:outerShdw>
                </a:effectLst>
              </a:rPr>
              <a:t>Validators are chosen to create blocks based on the number of coins they hold, validators are chosen randomly, and the probability of selection is proportional to the amount of coins they hold, It's more energy-efficient than </a:t>
            </a:r>
            <a:r>
              <a:rPr lang="en-US" sz="1700" dirty="0" err="1">
                <a:ln w="0">
                  <a:solidFill>
                    <a:schemeClr val="bg1"/>
                  </a:solidFill>
                </a:ln>
                <a:solidFill>
                  <a:schemeClr val="bg1"/>
                </a:solidFill>
                <a:effectLst>
                  <a:outerShdw blurRad="38100" dist="38100" dir="2700000" algn="tl">
                    <a:srgbClr val="000000">
                      <a:alpha val="43137"/>
                    </a:srgbClr>
                  </a:outerShdw>
                </a:effectLst>
              </a:rPr>
              <a:t>PoW</a:t>
            </a:r>
            <a:r>
              <a:rPr lang="en-US" sz="1700" dirty="0">
                <a:ln w="0">
                  <a:solidFill>
                    <a:schemeClr val="bg1"/>
                  </a:solidFill>
                </a:ln>
                <a:solidFill>
                  <a:schemeClr val="bg1"/>
                </a:solidFill>
                <a:effectLst>
                  <a:outerShdw blurRad="38100" dist="38100" dir="2700000" algn="tl">
                    <a:srgbClr val="000000">
                      <a:alpha val="43137"/>
                    </a:srgbClr>
                  </a:outerShdw>
                </a:effectLst>
              </a:rPr>
              <a:t>.</a:t>
            </a:r>
          </a:p>
          <a:p>
            <a:pPr marL="285750" indent="-285750">
              <a:buFont typeface="Wingdings" panose="05000000000000000000" pitchFamily="2" charset="2"/>
              <a:buChar char="q"/>
            </a:pPr>
            <a:r>
              <a:rPr lang="en-US" sz="1700" u="sng" dirty="0">
                <a:ln w="0">
                  <a:solidFill>
                    <a:schemeClr val="bg1"/>
                  </a:solidFill>
                </a:ln>
                <a:solidFill>
                  <a:schemeClr val="bg1"/>
                </a:solidFill>
                <a:effectLst>
                  <a:outerShdw blurRad="38100" dist="38100" dir="2700000" algn="tl">
                    <a:srgbClr val="000000">
                      <a:alpha val="43137"/>
                    </a:srgbClr>
                  </a:outerShdw>
                </a:effectLst>
              </a:rPr>
              <a:t>Delegated Proof of Stake (</a:t>
            </a:r>
            <a:r>
              <a:rPr lang="en-US" sz="1700" u="sng" dirty="0" err="1">
                <a:ln w="0">
                  <a:solidFill>
                    <a:schemeClr val="bg1"/>
                  </a:solidFill>
                </a:ln>
                <a:solidFill>
                  <a:schemeClr val="bg1"/>
                </a:solidFill>
                <a:effectLst>
                  <a:outerShdw blurRad="38100" dist="38100" dir="2700000" algn="tl">
                    <a:srgbClr val="000000">
                      <a:alpha val="43137"/>
                    </a:srgbClr>
                  </a:outerShdw>
                </a:effectLst>
              </a:rPr>
              <a:t>DPoS</a:t>
            </a:r>
            <a:r>
              <a:rPr lang="en-US" sz="1700" u="sng" dirty="0">
                <a:ln w="0">
                  <a:solidFill>
                    <a:schemeClr val="bg1"/>
                  </a:solidFill>
                </a:ln>
                <a:solidFill>
                  <a:schemeClr val="bg1"/>
                </a:solidFill>
                <a:effectLst>
                  <a:outerShdw blurRad="38100" dist="38100" dir="2700000" algn="tl">
                    <a:srgbClr val="000000">
                      <a:alpha val="43137"/>
                    </a:srgbClr>
                  </a:outerShdw>
                </a:effectLst>
              </a:rPr>
              <a:t>): </a:t>
            </a:r>
            <a:r>
              <a:rPr lang="en-US" sz="1700" dirty="0">
                <a:ln w="0">
                  <a:solidFill>
                    <a:schemeClr val="bg1"/>
                  </a:solidFill>
                </a:ln>
                <a:solidFill>
                  <a:schemeClr val="bg1"/>
                </a:solidFill>
                <a:effectLst>
                  <a:outerShdw blurRad="38100" dist="38100" dir="2700000" algn="tl">
                    <a:srgbClr val="000000">
                      <a:alpha val="43137"/>
                    </a:srgbClr>
                  </a:outerShdw>
                </a:effectLst>
              </a:rPr>
              <a:t>Similar to </a:t>
            </a:r>
            <a:r>
              <a:rPr lang="en-US" sz="1700" dirty="0" err="1">
                <a:ln w="0">
                  <a:solidFill>
                    <a:schemeClr val="bg1"/>
                  </a:solidFill>
                </a:ln>
                <a:solidFill>
                  <a:schemeClr val="bg1"/>
                </a:solidFill>
                <a:effectLst>
                  <a:outerShdw blurRad="38100" dist="38100" dir="2700000" algn="tl">
                    <a:srgbClr val="000000">
                      <a:alpha val="43137"/>
                    </a:srgbClr>
                  </a:outerShdw>
                </a:effectLst>
              </a:rPr>
              <a:t>PoS</a:t>
            </a:r>
            <a:r>
              <a:rPr lang="en-US" sz="1700" dirty="0">
                <a:ln w="0">
                  <a:solidFill>
                    <a:schemeClr val="bg1"/>
                  </a:solidFill>
                </a:ln>
                <a:solidFill>
                  <a:schemeClr val="bg1"/>
                </a:solidFill>
                <a:effectLst>
                  <a:outerShdw blurRad="38100" dist="38100" dir="2700000" algn="tl">
                    <a:srgbClr val="000000">
                      <a:alpha val="43137"/>
                    </a:srgbClr>
                  </a:outerShdw>
                </a:effectLst>
              </a:rPr>
              <a:t>, but token holders can vote for delegates who validate transactions and produce blocks on their behalf. It's faster but has some centralization risks due to voting power concentration.</a:t>
            </a:r>
            <a:endParaRPr lang="fr-FR" sz="1700" cap="none" spc="0" dirty="0">
              <a:ln w="0">
                <a:solidFill>
                  <a:schemeClr val="bg1"/>
                </a:solidFill>
              </a:ln>
              <a:solidFill>
                <a:schemeClr val="bg1"/>
              </a:solidFill>
              <a:effectLst>
                <a:outerShdw blurRad="38100" dist="38100" dir="2700000" algn="tl">
                  <a:srgbClr val="000000">
                    <a:alpha val="43137"/>
                  </a:srgbClr>
                </a:outerShdw>
              </a:effectLst>
            </a:endParaRPr>
          </a:p>
        </p:txBody>
      </p:sp>
      <p:sp>
        <p:nvSpPr>
          <p:cNvPr id="8" name="Google Shape;170;p39">
            <a:extLst>
              <a:ext uri="{FF2B5EF4-FFF2-40B4-BE49-F238E27FC236}">
                <a16:creationId xmlns:a16="http://schemas.microsoft.com/office/drawing/2014/main" id="{AB1BC48E-EE57-4908-995A-38EDBDD73E0B}"/>
              </a:ext>
            </a:extLst>
          </p:cNvPr>
          <p:cNvSpPr txBox="1">
            <a:spLocks noGrp="1"/>
          </p:cNvSpPr>
          <p:nvPr>
            <p:ph type="title"/>
          </p:nvPr>
        </p:nvSpPr>
        <p:spPr>
          <a:xfrm>
            <a:off x="113903" y="158502"/>
            <a:ext cx="5735700" cy="613874"/>
          </a:xfrm>
          <a:prstGeom prst="rect">
            <a:avLst/>
          </a:prstGeom>
        </p:spPr>
        <p:txBody>
          <a:bodyPr spcFirstLastPara="1" wrap="square" lIns="91425" tIns="91425" rIns="91425" bIns="91425" anchor="t" anchorCtr="0">
            <a:noAutofit/>
          </a:bodyPr>
          <a:lstStyle/>
          <a:p>
            <a:pPr lvl="0"/>
            <a:r>
              <a:rPr lang="fr-FR" dirty="0"/>
              <a:t>Consensus </a:t>
            </a:r>
            <a:r>
              <a:rPr lang="fr-FR" dirty="0" err="1"/>
              <a:t>mechanisms</a:t>
            </a:r>
            <a:endParaRPr dirty="0"/>
          </a:p>
        </p:txBody>
      </p:sp>
      <p:cxnSp>
        <p:nvCxnSpPr>
          <p:cNvPr id="9" name="Google Shape;172;p39">
            <a:extLst>
              <a:ext uri="{FF2B5EF4-FFF2-40B4-BE49-F238E27FC236}">
                <a16:creationId xmlns:a16="http://schemas.microsoft.com/office/drawing/2014/main" id="{0EC24378-E191-445F-BC29-A40F4A0823E5}"/>
              </a:ext>
            </a:extLst>
          </p:cNvPr>
          <p:cNvCxnSpPr>
            <a:cxnSpLocks/>
          </p:cNvCxnSpPr>
          <p:nvPr/>
        </p:nvCxnSpPr>
        <p:spPr>
          <a:xfrm>
            <a:off x="201603" y="127499"/>
            <a:ext cx="3267738"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5" name="Rectangle 4">
            <a:extLst>
              <a:ext uri="{FF2B5EF4-FFF2-40B4-BE49-F238E27FC236}">
                <a16:creationId xmlns:a16="http://schemas.microsoft.com/office/drawing/2014/main" id="{0D9339A6-8613-432E-B445-BEB0ADEAF106}"/>
              </a:ext>
            </a:extLst>
          </p:cNvPr>
          <p:cNvSpPr/>
          <p:nvPr/>
        </p:nvSpPr>
        <p:spPr>
          <a:xfrm>
            <a:off x="8516406" y="4528254"/>
            <a:ext cx="627594" cy="461665"/>
          </a:xfrm>
          <a:prstGeom prst="rect">
            <a:avLst/>
          </a:prstGeom>
          <a:noFill/>
        </p:spPr>
        <p:txBody>
          <a:bodyPr wrap="square" lIns="91440" tIns="45720" rIns="91440" bIns="45720">
            <a:spAutoFit/>
          </a:bodyPr>
          <a:lstStyle/>
          <a:p>
            <a:pPr algn="ctr"/>
            <a:r>
              <a:rPr lang="en-US" sz="2400" b="1" dirty="0">
                <a:ln w="6600">
                  <a:solidFill>
                    <a:schemeClr val="accent2"/>
                  </a:solidFill>
                  <a:prstDash val="solid"/>
                </a:ln>
                <a:solidFill>
                  <a:srgbClr val="FFFFFF"/>
                </a:solidFill>
                <a:effectLst>
                  <a:outerShdw dist="38100" dir="2700000" algn="tl" rotWithShape="0">
                    <a:schemeClr val="accent2"/>
                  </a:outerShdw>
                </a:effectLst>
              </a:rPr>
              <a:t>10</a:t>
            </a:r>
            <a:endParaRPr lang="fr-FR" sz="2400" b="1" cap="none" spc="0" dirty="0">
              <a:ln w="6600">
                <a:solidFill>
                  <a:schemeClr val="accent2"/>
                </a:solidFill>
                <a:prstDash val="solid"/>
              </a:ln>
              <a:solidFill>
                <a:srgbClr val="FFFFFF"/>
              </a:solidFill>
              <a:effectLst>
                <a:outerShdw dist="38100" dir="2700000" algn="tl" rotWithShape="0">
                  <a:schemeClr val="accent2"/>
                </a:outerShdw>
              </a:effectLst>
            </a:endParaRPr>
          </a:p>
        </p:txBody>
      </p:sp>
    </p:spTree>
    <p:extLst>
      <p:ext uri="{BB962C8B-B14F-4D97-AF65-F5344CB8AC3E}">
        <p14:creationId xmlns:p14="http://schemas.microsoft.com/office/powerpoint/2010/main" val="4077776223"/>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pic>
        <p:nvPicPr>
          <p:cNvPr id="11" name="Image 10">
            <a:extLst>
              <a:ext uri="{FF2B5EF4-FFF2-40B4-BE49-F238E27FC236}">
                <a16:creationId xmlns:a16="http://schemas.microsoft.com/office/drawing/2014/main" id="{379C9F42-92A1-4430-8C56-6F42D67C6FA4}"/>
              </a:ext>
            </a:extLst>
          </p:cNvPr>
          <p:cNvPicPr>
            <a:picLocks noChangeAspect="1"/>
          </p:cNvPicPr>
          <p:nvPr/>
        </p:nvPicPr>
        <p:blipFill>
          <a:blip r:embed="rId3"/>
          <a:stretch>
            <a:fillRect/>
          </a:stretch>
        </p:blipFill>
        <p:spPr>
          <a:xfrm>
            <a:off x="1256541" y="850604"/>
            <a:ext cx="6630917" cy="1936159"/>
          </a:xfrm>
          <a:prstGeom prst="rect">
            <a:avLst/>
          </a:prstGeom>
        </p:spPr>
      </p:pic>
      <p:sp>
        <p:nvSpPr>
          <p:cNvPr id="13" name="Rectangle 12">
            <a:extLst>
              <a:ext uri="{FF2B5EF4-FFF2-40B4-BE49-F238E27FC236}">
                <a16:creationId xmlns:a16="http://schemas.microsoft.com/office/drawing/2014/main" id="{3AFD683D-F738-4C00-81AC-A6CDCE252AB0}"/>
              </a:ext>
            </a:extLst>
          </p:cNvPr>
          <p:cNvSpPr/>
          <p:nvPr/>
        </p:nvSpPr>
        <p:spPr>
          <a:xfrm>
            <a:off x="1933967" y="1112874"/>
            <a:ext cx="554052" cy="523220"/>
          </a:xfrm>
          <a:prstGeom prst="rect">
            <a:avLst/>
          </a:prstGeom>
          <a:noFill/>
        </p:spPr>
        <p:txBody>
          <a:bodyPr wrap="square" lIns="91440" tIns="45720" rIns="91440" bIns="45720">
            <a:spAutoFit/>
          </a:bodyPr>
          <a:lstStyle/>
          <a:p>
            <a:pPr algn="ctr"/>
            <a:r>
              <a:rPr lang="fr-FR" sz="2800" b="0" cap="none" spc="0" dirty="0">
                <a:ln w="0"/>
                <a:solidFill>
                  <a:schemeClr val="tx1"/>
                </a:solidFill>
                <a:effectLst>
                  <a:outerShdw blurRad="38100" dist="19050" dir="2700000" algn="tl" rotWithShape="0">
                    <a:schemeClr val="dk1">
                      <a:alpha val="40000"/>
                    </a:schemeClr>
                  </a:outerShdw>
                </a:effectLst>
              </a:rPr>
              <a:t>1</a:t>
            </a:r>
          </a:p>
        </p:txBody>
      </p:sp>
      <p:sp>
        <p:nvSpPr>
          <p:cNvPr id="18" name="Rectangle 17">
            <a:extLst>
              <a:ext uri="{FF2B5EF4-FFF2-40B4-BE49-F238E27FC236}">
                <a16:creationId xmlns:a16="http://schemas.microsoft.com/office/drawing/2014/main" id="{063ADEAA-F0EE-4131-ADF8-35E40F738A80}"/>
              </a:ext>
            </a:extLst>
          </p:cNvPr>
          <p:cNvSpPr/>
          <p:nvPr/>
        </p:nvSpPr>
        <p:spPr>
          <a:xfrm>
            <a:off x="4184525" y="1112874"/>
            <a:ext cx="554052" cy="523220"/>
          </a:xfrm>
          <a:prstGeom prst="rect">
            <a:avLst/>
          </a:prstGeom>
          <a:noFill/>
        </p:spPr>
        <p:txBody>
          <a:bodyPr wrap="square" lIns="91440" tIns="45720" rIns="91440" bIns="45720">
            <a:spAutoFit/>
          </a:bodyPr>
          <a:lstStyle/>
          <a:p>
            <a:pPr algn="ctr"/>
            <a:r>
              <a:rPr lang="fr-FR" sz="2800" b="0" cap="none" spc="0" dirty="0">
                <a:ln w="0"/>
                <a:solidFill>
                  <a:schemeClr val="tx1"/>
                </a:solidFill>
                <a:effectLst>
                  <a:outerShdw blurRad="38100" dist="19050" dir="2700000" algn="tl" rotWithShape="0">
                    <a:schemeClr val="dk1">
                      <a:alpha val="40000"/>
                    </a:schemeClr>
                  </a:outerShdw>
                </a:effectLst>
              </a:rPr>
              <a:t>2</a:t>
            </a:r>
          </a:p>
        </p:txBody>
      </p:sp>
      <p:sp>
        <p:nvSpPr>
          <p:cNvPr id="19" name="Rectangle 18">
            <a:extLst>
              <a:ext uri="{FF2B5EF4-FFF2-40B4-BE49-F238E27FC236}">
                <a16:creationId xmlns:a16="http://schemas.microsoft.com/office/drawing/2014/main" id="{993FE1F1-81C9-4B4E-AAB6-E9C68F20D5DB}"/>
              </a:ext>
            </a:extLst>
          </p:cNvPr>
          <p:cNvSpPr/>
          <p:nvPr/>
        </p:nvSpPr>
        <p:spPr>
          <a:xfrm>
            <a:off x="6455189" y="1112874"/>
            <a:ext cx="554052" cy="523220"/>
          </a:xfrm>
          <a:prstGeom prst="rect">
            <a:avLst/>
          </a:prstGeom>
          <a:noFill/>
        </p:spPr>
        <p:txBody>
          <a:bodyPr wrap="square" lIns="91440" tIns="45720" rIns="91440" bIns="45720">
            <a:spAutoFit/>
          </a:bodyPr>
          <a:lstStyle/>
          <a:p>
            <a:pPr algn="ctr"/>
            <a:r>
              <a:rPr lang="fr-FR" sz="2800" b="0" cap="none" spc="0" dirty="0">
                <a:ln w="0"/>
                <a:solidFill>
                  <a:schemeClr val="tx1"/>
                </a:solidFill>
                <a:effectLst>
                  <a:outerShdw blurRad="38100" dist="19050" dir="2700000" algn="tl" rotWithShape="0">
                    <a:schemeClr val="dk1">
                      <a:alpha val="40000"/>
                    </a:schemeClr>
                  </a:outerShdw>
                </a:effectLst>
              </a:rPr>
              <a:t>3</a:t>
            </a:r>
          </a:p>
        </p:txBody>
      </p:sp>
      <p:sp>
        <p:nvSpPr>
          <p:cNvPr id="14" name="Rectangle 13">
            <a:extLst>
              <a:ext uri="{FF2B5EF4-FFF2-40B4-BE49-F238E27FC236}">
                <a16:creationId xmlns:a16="http://schemas.microsoft.com/office/drawing/2014/main" id="{8F0DA1B1-CA16-4254-80E0-738F9795BD58}"/>
              </a:ext>
            </a:extLst>
          </p:cNvPr>
          <p:cNvSpPr/>
          <p:nvPr/>
        </p:nvSpPr>
        <p:spPr>
          <a:xfrm>
            <a:off x="1241109" y="2786763"/>
            <a:ext cx="2493820" cy="2000548"/>
          </a:xfrm>
          <a:prstGeom prst="rect">
            <a:avLst/>
          </a:prstGeom>
          <a:noFill/>
        </p:spPr>
        <p:txBody>
          <a:bodyPr wrap="square" lIns="91440" tIns="45720" rIns="91440" bIns="45720">
            <a:spAutoFit/>
          </a:bodyPr>
          <a:lstStyle/>
          <a:p>
            <a:r>
              <a:rPr lang="en-US" sz="2000" b="1" cap="none" spc="0" dirty="0">
                <a:ln w="6600">
                  <a:solidFill>
                    <a:schemeClr val="accent2"/>
                  </a:solidFill>
                  <a:prstDash val="solid"/>
                </a:ln>
                <a:solidFill>
                  <a:srgbClr val="FFFFFF"/>
                </a:solidFill>
                <a:effectLst>
                  <a:outerShdw dist="38100" dir="2700000" algn="tl" rotWithShape="0">
                    <a:schemeClr val="accent2"/>
                  </a:outerShdw>
                </a:effectLst>
              </a:rPr>
              <a:t>Hash :            </a:t>
            </a:r>
            <a:r>
              <a:rPr lang="en-US" sz="2000" dirty="0">
                <a:ln w="0"/>
                <a:solidFill>
                  <a:schemeClr val="accent1"/>
                </a:solidFill>
                <a:effectLst>
                  <a:outerShdw blurRad="38100" dist="25400" dir="5400000" algn="ctr" rotWithShape="0">
                    <a:srgbClr val="6E747A">
                      <a:alpha val="43000"/>
                    </a:srgbClr>
                  </a:outerShdw>
                </a:effectLst>
              </a:rPr>
              <a:t>001Z8fwe</a:t>
            </a:r>
            <a:endParaRPr lang="en-US" sz="2000" b="1" cap="none" spc="0" dirty="0">
              <a:ln w="6600">
                <a:solidFill>
                  <a:schemeClr val="accent2"/>
                </a:solidFill>
                <a:prstDash val="solid"/>
              </a:ln>
              <a:solidFill>
                <a:schemeClr val="bg1"/>
              </a:solidFill>
              <a:effectLst>
                <a:outerShdw dist="38100" dir="2700000" algn="tl" rotWithShape="0">
                  <a:schemeClr val="accent2"/>
                </a:outerShdw>
              </a:effectLst>
            </a:endParaRPr>
          </a:p>
          <a:p>
            <a:endParaRPr lang="en-US" sz="2000" b="1" cap="none" spc="0" dirty="0">
              <a:ln w="6600">
                <a:solidFill>
                  <a:schemeClr val="accent2"/>
                </a:solidFill>
                <a:prstDash val="solid"/>
              </a:ln>
              <a:solidFill>
                <a:srgbClr val="FFFFFF"/>
              </a:solidFill>
              <a:effectLst>
                <a:outerShdw dist="38100" dir="2700000" algn="tl" rotWithShape="0">
                  <a:schemeClr val="accent2"/>
                </a:outerShdw>
              </a:effectLst>
            </a:endParaRPr>
          </a:p>
          <a:p>
            <a:r>
              <a:rPr lang="en-US" sz="2000" b="1" dirty="0">
                <a:ln w="6600">
                  <a:solidFill>
                    <a:schemeClr val="accent2"/>
                  </a:solidFill>
                  <a:prstDash val="solid"/>
                </a:ln>
                <a:solidFill>
                  <a:srgbClr val="FFFFFF"/>
                </a:solidFill>
                <a:effectLst>
                  <a:outerShdw dist="38100" dir="2700000" algn="tl" rotWithShape="0">
                    <a:schemeClr val="accent2"/>
                  </a:outerShdw>
                </a:effectLst>
              </a:rPr>
              <a:t>Previous Hash :     </a:t>
            </a:r>
            <a:r>
              <a:rPr lang="en-US" sz="2000" dirty="0">
                <a:ln w="0"/>
                <a:solidFill>
                  <a:schemeClr val="accent1"/>
                </a:solidFill>
                <a:effectLst>
                  <a:outerShdw blurRad="38100" dist="25400" dir="5400000" algn="ctr" rotWithShape="0">
                    <a:srgbClr val="6E747A">
                      <a:alpha val="43000"/>
                    </a:srgbClr>
                  </a:outerShdw>
                </a:effectLst>
              </a:rPr>
              <a:t>000000</a:t>
            </a:r>
            <a:endParaRPr lang="fr-FR" sz="2000" b="1" dirty="0">
              <a:ln w="6600">
                <a:solidFill>
                  <a:schemeClr val="accent2"/>
                </a:solidFill>
                <a:prstDash val="solid"/>
              </a:ln>
              <a:solidFill>
                <a:schemeClr val="bg1"/>
              </a:solidFill>
              <a:effectLst>
                <a:outerShdw dist="38100" dir="2700000" algn="tl" rotWithShape="0">
                  <a:schemeClr val="accent2"/>
                </a:outerShdw>
              </a:effectLst>
            </a:endParaRPr>
          </a:p>
          <a:p>
            <a:pPr algn="ctr"/>
            <a:endParaRPr lang="fr-FR" sz="2400" b="1" cap="none" spc="0" dirty="0">
              <a:ln w="6600">
                <a:solidFill>
                  <a:schemeClr val="accent2"/>
                </a:solidFill>
                <a:prstDash val="solid"/>
              </a:ln>
              <a:solidFill>
                <a:srgbClr val="FFFFFF"/>
              </a:solidFill>
              <a:effectLst>
                <a:outerShdw dist="38100" dir="2700000" algn="tl" rotWithShape="0">
                  <a:schemeClr val="accent2"/>
                </a:outerShdw>
              </a:effectLst>
            </a:endParaRPr>
          </a:p>
        </p:txBody>
      </p:sp>
      <p:sp>
        <p:nvSpPr>
          <p:cNvPr id="21" name="Rectangle 20">
            <a:extLst>
              <a:ext uri="{FF2B5EF4-FFF2-40B4-BE49-F238E27FC236}">
                <a16:creationId xmlns:a16="http://schemas.microsoft.com/office/drawing/2014/main" id="{4E91ABEC-0E15-4B0E-8782-D4F808A8423C}"/>
              </a:ext>
            </a:extLst>
          </p:cNvPr>
          <p:cNvSpPr/>
          <p:nvPr/>
        </p:nvSpPr>
        <p:spPr>
          <a:xfrm>
            <a:off x="5762331" y="2754569"/>
            <a:ext cx="2493820" cy="2000548"/>
          </a:xfrm>
          <a:prstGeom prst="rect">
            <a:avLst/>
          </a:prstGeom>
          <a:noFill/>
        </p:spPr>
        <p:txBody>
          <a:bodyPr wrap="square" lIns="91440" tIns="45720" rIns="91440" bIns="45720">
            <a:spAutoFit/>
          </a:bodyPr>
          <a:lstStyle/>
          <a:p>
            <a:r>
              <a:rPr lang="en-US" sz="2000" b="1" cap="none" spc="0" dirty="0">
                <a:ln w="6600">
                  <a:solidFill>
                    <a:schemeClr val="accent2"/>
                  </a:solidFill>
                  <a:prstDash val="solid"/>
                </a:ln>
                <a:solidFill>
                  <a:srgbClr val="FFFFFF"/>
                </a:solidFill>
                <a:effectLst>
                  <a:outerShdw dist="38100" dir="2700000" algn="tl" rotWithShape="0">
                    <a:schemeClr val="accent2"/>
                  </a:outerShdw>
                </a:effectLst>
              </a:rPr>
              <a:t>Hash :            </a:t>
            </a:r>
            <a:r>
              <a:rPr lang="en-US" sz="2000" dirty="0">
                <a:ln w="0"/>
                <a:solidFill>
                  <a:schemeClr val="accent1"/>
                </a:solidFill>
                <a:effectLst>
                  <a:outerShdw blurRad="38100" dist="25400" dir="5400000" algn="ctr" rotWithShape="0">
                    <a:srgbClr val="6E747A">
                      <a:alpha val="43000"/>
                    </a:srgbClr>
                  </a:outerShdw>
                </a:effectLst>
              </a:rPr>
              <a:t>009t65Fk</a:t>
            </a:r>
            <a:endParaRPr lang="en-US" sz="2000" b="1" cap="none" spc="0" dirty="0">
              <a:ln w="6600">
                <a:solidFill>
                  <a:schemeClr val="accent2"/>
                </a:solidFill>
                <a:prstDash val="solid"/>
              </a:ln>
              <a:solidFill>
                <a:schemeClr val="bg1"/>
              </a:solidFill>
              <a:effectLst>
                <a:outerShdw dist="38100" dir="2700000" algn="tl" rotWithShape="0">
                  <a:schemeClr val="accent2"/>
                </a:outerShdw>
              </a:effectLst>
            </a:endParaRPr>
          </a:p>
          <a:p>
            <a:endParaRPr lang="en-US" sz="2000" b="1" cap="none" spc="0" dirty="0">
              <a:ln w="6600">
                <a:solidFill>
                  <a:schemeClr val="accent2"/>
                </a:solidFill>
                <a:prstDash val="solid"/>
              </a:ln>
              <a:solidFill>
                <a:srgbClr val="FFFFFF"/>
              </a:solidFill>
              <a:effectLst>
                <a:outerShdw dist="38100" dir="2700000" algn="tl" rotWithShape="0">
                  <a:schemeClr val="accent2"/>
                </a:outerShdw>
              </a:effectLst>
            </a:endParaRPr>
          </a:p>
          <a:p>
            <a:r>
              <a:rPr lang="en-US" sz="2000" b="1" dirty="0">
                <a:ln w="6600">
                  <a:solidFill>
                    <a:schemeClr val="accent2"/>
                  </a:solidFill>
                  <a:prstDash val="solid"/>
                </a:ln>
                <a:solidFill>
                  <a:srgbClr val="FFFFFF"/>
                </a:solidFill>
                <a:effectLst>
                  <a:outerShdw dist="38100" dir="2700000" algn="tl" rotWithShape="0">
                    <a:schemeClr val="accent2"/>
                  </a:outerShdw>
                </a:effectLst>
              </a:rPr>
              <a:t>Previous Hash : </a:t>
            </a:r>
            <a:r>
              <a:rPr lang="en-US" sz="2000" dirty="0">
                <a:ln w="0"/>
                <a:solidFill>
                  <a:schemeClr val="accent1"/>
                </a:solidFill>
                <a:effectLst>
                  <a:outerShdw blurRad="38100" dist="25400" dir="5400000" algn="ctr" rotWithShape="0">
                    <a:srgbClr val="6E747A">
                      <a:alpha val="43000"/>
                    </a:srgbClr>
                  </a:outerShdw>
                </a:effectLst>
              </a:rPr>
              <a:t>006Bkl23</a:t>
            </a:r>
            <a:endParaRPr lang="fr-FR" sz="2000" b="1" dirty="0">
              <a:ln w="6600">
                <a:solidFill>
                  <a:schemeClr val="accent2"/>
                </a:solidFill>
                <a:prstDash val="solid"/>
              </a:ln>
              <a:solidFill>
                <a:schemeClr val="bg1"/>
              </a:solidFill>
              <a:effectLst>
                <a:outerShdw dist="38100" dir="2700000" algn="tl" rotWithShape="0">
                  <a:schemeClr val="accent2"/>
                </a:outerShdw>
              </a:effectLst>
            </a:endParaRPr>
          </a:p>
          <a:p>
            <a:pPr algn="ctr"/>
            <a:endParaRPr lang="fr-FR" sz="2400" b="1" cap="none" spc="0" dirty="0">
              <a:ln w="6600">
                <a:solidFill>
                  <a:schemeClr val="accent2"/>
                </a:solidFill>
                <a:prstDash val="solid"/>
              </a:ln>
              <a:solidFill>
                <a:srgbClr val="FFFFFF"/>
              </a:solidFill>
              <a:effectLst>
                <a:outerShdw dist="38100" dir="2700000" algn="tl" rotWithShape="0">
                  <a:schemeClr val="accent2"/>
                </a:outerShdw>
              </a:effectLst>
            </a:endParaRPr>
          </a:p>
        </p:txBody>
      </p:sp>
      <p:sp>
        <p:nvSpPr>
          <p:cNvPr id="22" name="Rectangle 21">
            <a:extLst>
              <a:ext uri="{FF2B5EF4-FFF2-40B4-BE49-F238E27FC236}">
                <a16:creationId xmlns:a16="http://schemas.microsoft.com/office/drawing/2014/main" id="{C0F0192C-8CD2-4729-B682-3741BAECBFE5}"/>
              </a:ext>
            </a:extLst>
          </p:cNvPr>
          <p:cNvSpPr/>
          <p:nvPr/>
        </p:nvSpPr>
        <p:spPr>
          <a:xfrm>
            <a:off x="3491667" y="2754569"/>
            <a:ext cx="2493820" cy="2000548"/>
          </a:xfrm>
          <a:prstGeom prst="rect">
            <a:avLst/>
          </a:prstGeom>
          <a:noFill/>
        </p:spPr>
        <p:txBody>
          <a:bodyPr wrap="square" lIns="91440" tIns="45720" rIns="91440" bIns="45720">
            <a:spAutoFit/>
          </a:bodyPr>
          <a:lstStyle/>
          <a:p>
            <a:r>
              <a:rPr lang="en-US" sz="2000" b="1" cap="none" spc="0" dirty="0">
                <a:ln w="6600">
                  <a:solidFill>
                    <a:schemeClr val="accent2"/>
                  </a:solidFill>
                  <a:prstDash val="solid"/>
                </a:ln>
                <a:solidFill>
                  <a:srgbClr val="FFFFFF"/>
                </a:solidFill>
                <a:effectLst>
                  <a:outerShdw dist="38100" dir="2700000" algn="tl" rotWithShape="0">
                    <a:schemeClr val="accent2"/>
                  </a:outerShdw>
                </a:effectLst>
              </a:rPr>
              <a:t>Hash :            </a:t>
            </a:r>
            <a:r>
              <a:rPr lang="en-US" sz="2000" dirty="0">
                <a:ln w="0"/>
                <a:solidFill>
                  <a:schemeClr val="accent1"/>
                </a:solidFill>
                <a:effectLst>
                  <a:outerShdw blurRad="38100" dist="25400" dir="5400000" algn="ctr" rotWithShape="0">
                    <a:srgbClr val="6E747A">
                      <a:alpha val="43000"/>
                    </a:srgbClr>
                  </a:outerShdw>
                </a:effectLst>
              </a:rPr>
              <a:t>006Bkl23</a:t>
            </a:r>
            <a:endParaRPr lang="en-US" sz="2000" b="1" cap="none" spc="0" dirty="0">
              <a:ln w="6600">
                <a:solidFill>
                  <a:schemeClr val="accent2"/>
                </a:solidFill>
                <a:prstDash val="solid"/>
              </a:ln>
              <a:solidFill>
                <a:schemeClr val="bg1"/>
              </a:solidFill>
              <a:effectLst>
                <a:outerShdw dist="38100" dir="2700000" algn="tl" rotWithShape="0">
                  <a:schemeClr val="accent2"/>
                </a:outerShdw>
              </a:effectLst>
            </a:endParaRPr>
          </a:p>
          <a:p>
            <a:endParaRPr lang="en-US" sz="2000" b="1" cap="none" spc="0" dirty="0">
              <a:ln w="6600">
                <a:solidFill>
                  <a:schemeClr val="accent2"/>
                </a:solidFill>
                <a:prstDash val="solid"/>
              </a:ln>
              <a:solidFill>
                <a:srgbClr val="FFFFFF"/>
              </a:solidFill>
              <a:effectLst>
                <a:outerShdw dist="38100" dir="2700000" algn="tl" rotWithShape="0">
                  <a:schemeClr val="accent2"/>
                </a:outerShdw>
              </a:effectLst>
            </a:endParaRPr>
          </a:p>
          <a:p>
            <a:r>
              <a:rPr lang="en-US" sz="2000" b="1" dirty="0">
                <a:ln w="6600">
                  <a:solidFill>
                    <a:schemeClr val="accent2"/>
                  </a:solidFill>
                  <a:prstDash val="solid"/>
                </a:ln>
                <a:solidFill>
                  <a:srgbClr val="FFFFFF"/>
                </a:solidFill>
                <a:effectLst>
                  <a:outerShdw dist="38100" dir="2700000" algn="tl" rotWithShape="0">
                    <a:schemeClr val="accent2"/>
                  </a:outerShdw>
                </a:effectLst>
              </a:rPr>
              <a:t>Previous Hash : </a:t>
            </a:r>
            <a:r>
              <a:rPr lang="en-US" sz="2000" dirty="0">
                <a:ln w="0"/>
                <a:solidFill>
                  <a:schemeClr val="accent1"/>
                </a:solidFill>
                <a:effectLst>
                  <a:outerShdw blurRad="38100" dist="25400" dir="5400000" algn="ctr" rotWithShape="0">
                    <a:srgbClr val="6E747A">
                      <a:alpha val="43000"/>
                    </a:srgbClr>
                  </a:outerShdw>
                </a:effectLst>
              </a:rPr>
              <a:t>001Z8fwe</a:t>
            </a:r>
            <a:endParaRPr lang="fr-FR" sz="2000" b="1" dirty="0">
              <a:ln w="6600">
                <a:solidFill>
                  <a:schemeClr val="accent2"/>
                </a:solidFill>
                <a:prstDash val="solid"/>
              </a:ln>
              <a:solidFill>
                <a:schemeClr val="bg1"/>
              </a:solidFill>
              <a:effectLst>
                <a:outerShdw dist="38100" dir="2700000" algn="tl" rotWithShape="0">
                  <a:schemeClr val="accent2"/>
                </a:outerShdw>
              </a:effectLst>
            </a:endParaRPr>
          </a:p>
          <a:p>
            <a:pPr algn="ctr"/>
            <a:endParaRPr lang="fr-FR" sz="2400" b="1" cap="none" spc="0" dirty="0">
              <a:ln w="6600">
                <a:solidFill>
                  <a:schemeClr val="accent2"/>
                </a:solidFill>
                <a:prstDash val="solid"/>
              </a:ln>
              <a:solidFill>
                <a:srgbClr val="FFFFFF"/>
              </a:solidFill>
              <a:effectLst>
                <a:outerShdw dist="38100" dir="2700000" algn="tl" rotWithShape="0">
                  <a:schemeClr val="accent2"/>
                </a:outerShdw>
              </a:effectLst>
            </a:endParaRPr>
          </a:p>
        </p:txBody>
      </p:sp>
      <p:cxnSp>
        <p:nvCxnSpPr>
          <p:cNvPr id="23" name="Google Shape;209;p43">
            <a:extLst>
              <a:ext uri="{FF2B5EF4-FFF2-40B4-BE49-F238E27FC236}">
                <a16:creationId xmlns:a16="http://schemas.microsoft.com/office/drawing/2014/main" id="{E074A624-8B22-43D7-B7C7-EAE3B507C31E}"/>
              </a:ext>
            </a:extLst>
          </p:cNvPr>
          <p:cNvCxnSpPr>
            <a:cxnSpLocks/>
          </p:cNvCxnSpPr>
          <p:nvPr/>
        </p:nvCxnSpPr>
        <p:spPr>
          <a:xfrm>
            <a:off x="3347514" y="2571750"/>
            <a:ext cx="0" cy="1944832"/>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cxnSp>
        <p:nvCxnSpPr>
          <p:cNvPr id="28" name="Google Shape;209;p43">
            <a:extLst>
              <a:ext uri="{FF2B5EF4-FFF2-40B4-BE49-F238E27FC236}">
                <a16:creationId xmlns:a16="http://schemas.microsoft.com/office/drawing/2014/main" id="{AA4C488D-1E16-4279-978E-84ECC1E1CB65}"/>
              </a:ext>
            </a:extLst>
          </p:cNvPr>
          <p:cNvCxnSpPr>
            <a:cxnSpLocks/>
          </p:cNvCxnSpPr>
          <p:nvPr/>
        </p:nvCxnSpPr>
        <p:spPr>
          <a:xfrm>
            <a:off x="5661223" y="2571750"/>
            <a:ext cx="0" cy="1944832"/>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cxnSp>
        <p:nvCxnSpPr>
          <p:cNvPr id="26" name="Connecteur droit avec flèche 25">
            <a:extLst>
              <a:ext uri="{FF2B5EF4-FFF2-40B4-BE49-F238E27FC236}">
                <a16:creationId xmlns:a16="http://schemas.microsoft.com/office/drawing/2014/main" id="{AA604D5E-AF74-43C6-871A-A8FBB031E1CF}"/>
              </a:ext>
            </a:extLst>
          </p:cNvPr>
          <p:cNvCxnSpPr>
            <a:cxnSpLocks/>
          </p:cNvCxnSpPr>
          <p:nvPr/>
        </p:nvCxnSpPr>
        <p:spPr>
          <a:xfrm flipH="1" flipV="1">
            <a:off x="4636312" y="3357240"/>
            <a:ext cx="1205022" cy="642384"/>
          </a:xfrm>
          <a:prstGeom prst="straightConnector1">
            <a:avLst/>
          </a:prstGeom>
          <a:ln>
            <a:solidFill>
              <a:srgbClr val="5FFB45"/>
            </a:solidFill>
            <a:tailEnd type="triangle"/>
          </a:ln>
        </p:spPr>
        <p:style>
          <a:lnRef idx="3">
            <a:schemeClr val="accent1"/>
          </a:lnRef>
          <a:fillRef idx="0">
            <a:schemeClr val="accent1"/>
          </a:fillRef>
          <a:effectRef idx="2">
            <a:schemeClr val="accent1"/>
          </a:effectRef>
          <a:fontRef idx="minor">
            <a:schemeClr val="tx1"/>
          </a:fontRef>
        </p:style>
      </p:cxnSp>
      <p:cxnSp>
        <p:nvCxnSpPr>
          <p:cNvPr id="33" name="Connecteur droit avec flèche 32">
            <a:extLst>
              <a:ext uri="{FF2B5EF4-FFF2-40B4-BE49-F238E27FC236}">
                <a16:creationId xmlns:a16="http://schemas.microsoft.com/office/drawing/2014/main" id="{009354A3-1BBB-45D5-B3DE-13F51D57B4DC}"/>
              </a:ext>
            </a:extLst>
          </p:cNvPr>
          <p:cNvCxnSpPr>
            <a:cxnSpLocks/>
          </p:cNvCxnSpPr>
          <p:nvPr/>
        </p:nvCxnSpPr>
        <p:spPr>
          <a:xfrm flipH="1" flipV="1">
            <a:off x="2286645" y="3357240"/>
            <a:ext cx="1205022" cy="642384"/>
          </a:xfrm>
          <a:prstGeom prst="straightConnector1">
            <a:avLst/>
          </a:prstGeom>
          <a:ln>
            <a:solidFill>
              <a:srgbClr val="5FFB45"/>
            </a:solidFill>
            <a:tailEnd type="triangle"/>
          </a:ln>
        </p:spPr>
        <p:style>
          <a:lnRef idx="3">
            <a:schemeClr val="accent1"/>
          </a:lnRef>
          <a:fillRef idx="0">
            <a:schemeClr val="accent1"/>
          </a:fillRef>
          <a:effectRef idx="2">
            <a:schemeClr val="accent1"/>
          </a:effectRef>
          <a:fontRef idx="minor">
            <a:schemeClr val="tx1"/>
          </a:fontRef>
        </p:style>
      </p:cxnSp>
      <p:cxnSp>
        <p:nvCxnSpPr>
          <p:cNvPr id="31" name="Connecteur : en arc 30">
            <a:extLst>
              <a:ext uri="{FF2B5EF4-FFF2-40B4-BE49-F238E27FC236}">
                <a16:creationId xmlns:a16="http://schemas.microsoft.com/office/drawing/2014/main" id="{86018A3F-6B1C-4A16-AAC4-51A79F8B00BC}"/>
              </a:ext>
            </a:extLst>
          </p:cNvPr>
          <p:cNvCxnSpPr>
            <a:cxnSpLocks/>
          </p:cNvCxnSpPr>
          <p:nvPr/>
        </p:nvCxnSpPr>
        <p:spPr>
          <a:xfrm rot="10800000">
            <a:off x="339726" y="3357241"/>
            <a:ext cx="980386" cy="803637"/>
          </a:xfrm>
          <a:prstGeom prst="curvedConnector3">
            <a:avLst>
              <a:gd name="adj1" fmla="val 50000"/>
            </a:avLst>
          </a:prstGeom>
          <a:ln>
            <a:solidFill>
              <a:srgbClr val="92D050"/>
            </a:solidFill>
            <a:tailEnd type="triangle"/>
          </a:ln>
        </p:spPr>
        <p:style>
          <a:lnRef idx="3">
            <a:schemeClr val="accent1"/>
          </a:lnRef>
          <a:fillRef idx="0">
            <a:schemeClr val="accent1"/>
          </a:fillRef>
          <a:effectRef idx="2">
            <a:schemeClr val="accent1"/>
          </a:effectRef>
          <a:fontRef idx="minor">
            <a:schemeClr val="tx1"/>
          </a:fontRef>
        </p:style>
      </p:cxnSp>
      <p:sp>
        <p:nvSpPr>
          <p:cNvPr id="36" name="Rectangle 35">
            <a:extLst>
              <a:ext uri="{FF2B5EF4-FFF2-40B4-BE49-F238E27FC236}">
                <a16:creationId xmlns:a16="http://schemas.microsoft.com/office/drawing/2014/main" id="{070A66A4-72AE-47A2-9711-F6CA5B7EA294}"/>
              </a:ext>
            </a:extLst>
          </p:cNvPr>
          <p:cNvSpPr/>
          <p:nvPr/>
        </p:nvSpPr>
        <p:spPr>
          <a:xfrm>
            <a:off x="1463833" y="273530"/>
            <a:ext cx="1494319" cy="830997"/>
          </a:xfrm>
          <a:prstGeom prst="rect">
            <a:avLst/>
          </a:prstGeom>
          <a:noFill/>
        </p:spPr>
        <p:txBody>
          <a:bodyPr wrap="square" lIns="91440" tIns="45720" rIns="91440" bIns="45720">
            <a:spAutoFit/>
          </a:bodyPr>
          <a:lstStyle/>
          <a:p>
            <a:pPr algn="ctr"/>
            <a:r>
              <a:rPr lang="fr-FR" sz="2400" b="1" cap="none" spc="0" dirty="0">
                <a:ln w="0"/>
                <a:solidFill>
                  <a:srgbClr val="FFCC00"/>
                </a:solidFill>
                <a:effectLst>
                  <a:outerShdw blurRad="38100" dist="19050" dir="2700000" algn="tl" rotWithShape="0">
                    <a:schemeClr val="dk1">
                      <a:alpha val="40000"/>
                    </a:schemeClr>
                  </a:outerShdw>
                </a:effectLst>
                <a:latin typeface="Andalus" panose="02020603050405020304" pitchFamily="18" charset="-78"/>
                <a:cs typeface="Andalus" panose="02020603050405020304" pitchFamily="18" charset="-78"/>
              </a:rPr>
              <a:t>Genesis Block</a:t>
            </a:r>
          </a:p>
        </p:txBody>
      </p:sp>
      <p:sp>
        <p:nvSpPr>
          <p:cNvPr id="41" name="Parallélogramme 40">
            <a:extLst>
              <a:ext uri="{FF2B5EF4-FFF2-40B4-BE49-F238E27FC236}">
                <a16:creationId xmlns:a16="http://schemas.microsoft.com/office/drawing/2014/main" id="{4E028E13-FFB6-490A-8D98-F17A614E9E35}"/>
              </a:ext>
            </a:extLst>
          </p:cNvPr>
          <p:cNvSpPr/>
          <p:nvPr/>
        </p:nvSpPr>
        <p:spPr>
          <a:xfrm rot="9493074">
            <a:off x="4336124" y="1589687"/>
            <a:ext cx="896498" cy="699788"/>
          </a:xfrm>
          <a:prstGeom prst="parallelogram">
            <a:avLst>
              <a:gd name="adj" fmla="val 40232"/>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43" name="Connecteur droit 42">
            <a:extLst>
              <a:ext uri="{FF2B5EF4-FFF2-40B4-BE49-F238E27FC236}">
                <a16:creationId xmlns:a16="http://schemas.microsoft.com/office/drawing/2014/main" id="{72397355-6052-4419-A604-4D3DC9B5EDB3}"/>
              </a:ext>
            </a:extLst>
          </p:cNvPr>
          <p:cNvCxnSpPr>
            <a:cxnSpLocks/>
          </p:cNvCxnSpPr>
          <p:nvPr/>
        </p:nvCxnSpPr>
        <p:spPr>
          <a:xfrm flipH="1">
            <a:off x="3570670" y="3104707"/>
            <a:ext cx="817034" cy="336994"/>
          </a:xfrm>
          <a:prstGeom prst="line">
            <a:avLst/>
          </a:prstGeom>
          <a:ln>
            <a:solidFill>
              <a:srgbClr val="FF0000"/>
            </a:solidFill>
          </a:ln>
        </p:spPr>
        <p:style>
          <a:lnRef idx="3">
            <a:schemeClr val="accent1"/>
          </a:lnRef>
          <a:fillRef idx="0">
            <a:schemeClr val="accent1"/>
          </a:fillRef>
          <a:effectRef idx="2">
            <a:schemeClr val="accent1"/>
          </a:effectRef>
          <a:fontRef idx="minor">
            <a:schemeClr val="tx1"/>
          </a:fontRef>
        </p:style>
      </p:cxnSp>
      <p:cxnSp>
        <p:nvCxnSpPr>
          <p:cNvPr id="48" name="Connecteur droit 47">
            <a:extLst>
              <a:ext uri="{FF2B5EF4-FFF2-40B4-BE49-F238E27FC236}">
                <a16:creationId xmlns:a16="http://schemas.microsoft.com/office/drawing/2014/main" id="{B44BD09F-B118-49E2-A7C1-7B7134A9AD01}"/>
              </a:ext>
            </a:extLst>
          </p:cNvPr>
          <p:cNvCxnSpPr>
            <a:cxnSpLocks/>
          </p:cNvCxnSpPr>
          <p:nvPr/>
        </p:nvCxnSpPr>
        <p:spPr>
          <a:xfrm flipH="1" flipV="1">
            <a:off x="3570670" y="3123757"/>
            <a:ext cx="817032" cy="317944"/>
          </a:xfrm>
          <a:prstGeom prst="line">
            <a:avLst/>
          </a:prstGeom>
          <a:ln>
            <a:solidFill>
              <a:srgbClr val="FF0000"/>
            </a:solidFill>
          </a:ln>
        </p:spPr>
        <p:style>
          <a:lnRef idx="3">
            <a:schemeClr val="accent1"/>
          </a:lnRef>
          <a:fillRef idx="0">
            <a:schemeClr val="accent1"/>
          </a:fillRef>
          <a:effectRef idx="2">
            <a:schemeClr val="accent1"/>
          </a:effectRef>
          <a:fontRef idx="minor">
            <a:schemeClr val="tx1"/>
          </a:fontRef>
        </p:style>
      </p:cxnSp>
      <p:sp>
        <p:nvSpPr>
          <p:cNvPr id="50" name="Rectangle 49">
            <a:extLst>
              <a:ext uri="{FF2B5EF4-FFF2-40B4-BE49-F238E27FC236}">
                <a16:creationId xmlns:a16="http://schemas.microsoft.com/office/drawing/2014/main" id="{4EC3AA58-90C1-40AA-B75E-41C8E31C841E}"/>
              </a:ext>
            </a:extLst>
          </p:cNvPr>
          <p:cNvSpPr/>
          <p:nvPr/>
        </p:nvSpPr>
        <p:spPr>
          <a:xfrm>
            <a:off x="4329776" y="2766288"/>
            <a:ext cx="1410964" cy="400110"/>
          </a:xfrm>
          <a:prstGeom prst="rect">
            <a:avLst/>
          </a:prstGeom>
          <a:noFill/>
        </p:spPr>
        <p:txBody>
          <a:bodyPr wrap="none" lIns="91440" tIns="45720" rIns="91440" bIns="45720">
            <a:spAutoFit/>
          </a:bodyPr>
          <a:lstStyle/>
          <a:p>
            <a:pPr algn="ctr"/>
            <a:r>
              <a:rPr lang="fr-FR" sz="2000" b="0" cap="none" spc="0" dirty="0">
                <a:ln w="0"/>
                <a:solidFill>
                  <a:srgbClr val="FF0000"/>
                </a:solidFill>
                <a:effectLst>
                  <a:outerShdw blurRad="38100" dist="25400" dir="5400000" algn="ctr" rotWithShape="0">
                    <a:srgbClr val="6E747A">
                      <a:alpha val="43000"/>
                    </a:srgbClr>
                  </a:outerShdw>
                </a:effectLst>
              </a:rPr>
              <a:t>00Ha25Ok</a:t>
            </a:r>
          </a:p>
        </p:txBody>
      </p:sp>
      <p:sp>
        <p:nvSpPr>
          <p:cNvPr id="53" name="Parenthèses 52">
            <a:extLst>
              <a:ext uri="{FF2B5EF4-FFF2-40B4-BE49-F238E27FC236}">
                <a16:creationId xmlns:a16="http://schemas.microsoft.com/office/drawing/2014/main" id="{A8A82CB5-8F35-4872-8E02-566D4F5B806E}"/>
              </a:ext>
            </a:extLst>
          </p:cNvPr>
          <p:cNvSpPr/>
          <p:nvPr/>
        </p:nvSpPr>
        <p:spPr>
          <a:xfrm>
            <a:off x="5731872" y="4052337"/>
            <a:ext cx="1250243" cy="232536"/>
          </a:xfrm>
          <a:prstGeom prst="bracketPair">
            <a:avLst/>
          </a:prstGeom>
          <a:ln>
            <a:solidFill>
              <a:srgbClr val="FF0000"/>
            </a:solidFill>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fr-FR"/>
          </a:p>
        </p:txBody>
      </p:sp>
      <p:sp>
        <p:nvSpPr>
          <p:cNvPr id="54" name="Rectangle 53">
            <a:extLst>
              <a:ext uri="{FF2B5EF4-FFF2-40B4-BE49-F238E27FC236}">
                <a16:creationId xmlns:a16="http://schemas.microsoft.com/office/drawing/2014/main" id="{82D3AE63-90AD-4CAC-B0CC-1497BF90D8CE}"/>
              </a:ext>
            </a:extLst>
          </p:cNvPr>
          <p:cNvSpPr/>
          <p:nvPr/>
        </p:nvSpPr>
        <p:spPr>
          <a:xfrm>
            <a:off x="6982116" y="3930045"/>
            <a:ext cx="1415772" cy="461665"/>
          </a:xfrm>
          <a:prstGeom prst="rect">
            <a:avLst/>
          </a:prstGeom>
          <a:noFill/>
        </p:spPr>
        <p:txBody>
          <a:bodyPr wrap="none" lIns="91440" tIns="45720" rIns="91440" bIns="45720">
            <a:spAutoFit/>
          </a:bodyPr>
          <a:lstStyle/>
          <a:p>
            <a:pPr algn="ctr"/>
            <a:r>
              <a:rPr lang="fr-FR" sz="2400" b="0" cap="none" spc="0" dirty="0" err="1">
                <a:ln w="0"/>
                <a:solidFill>
                  <a:srgbClr val="FF0000"/>
                </a:solidFill>
                <a:effectLst>
                  <a:outerShdw blurRad="38100" dist="25400" dir="5400000" algn="ctr" rotWithShape="0">
                    <a:srgbClr val="6E747A">
                      <a:alpha val="43000"/>
                    </a:srgbClr>
                  </a:outerShdw>
                </a:effectLst>
              </a:rPr>
              <a:t>Invalid</a:t>
            </a:r>
            <a:r>
              <a:rPr lang="fr-FR" sz="2400" b="0" cap="none" spc="0" dirty="0">
                <a:ln w="0"/>
                <a:solidFill>
                  <a:srgbClr val="FF0000"/>
                </a:solidFill>
                <a:effectLst>
                  <a:outerShdw blurRad="38100" dist="25400" dir="5400000" algn="ctr" rotWithShape="0">
                    <a:srgbClr val="6E747A">
                      <a:alpha val="43000"/>
                    </a:srgbClr>
                  </a:outerShdw>
                </a:effectLst>
              </a:rPr>
              <a:t> !!!</a:t>
            </a:r>
          </a:p>
        </p:txBody>
      </p:sp>
      <p:sp>
        <p:nvSpPr>
          <p:cNvPr id="24" name="Rectangle 23">
            <a:extLst>
              <a:ext uri="{FF2B5EF4-FFF2-40B4-BE49-F238E27FC236}">
                <a16:creationId xmlns:a16="http://schemas.microsoft.com/office/drawing/2014/main" id="{2D1E2EBD-EC8E-41E1-B5B2-F6C0B5B1D6D6}"/>
              </a:ext>
            </a:extLst>
          </p:cNvPr>
          <p:cNvSpPr/>
          <p:nvPr/>
        </p:nvSpPr>
        <p:spPr>
          <a:xfrm>
            <a:off x="8516406" y="4528254"/>
            <a:ext cx="627594" cy="461665"/>
          </a:xfrm>
          <a:prstGeom prst="rect">
            <a:avLst/>
          </a:prstGeom>
          <a:noFill/>
        </p:spPr>
        <p:txBody>
          <a:bodyPr wrap="square" lIns="91440" tIns="45720" rIns="91440" bIns="45720">
            <a:spAutoFit/>
          </a:bodyPr>
          <a:lstStyle/>
          <a:p>
            <a:pPr algn="ctr"/>
            <a:r>
              <a:rPr lang="en-US" sz="2400" b="1" dirty="0">
                <a:ln w="6600">
                  <a:solidFill>
                    <a:schemeClr val="accent2"/>
                  </a:solidFill>
                  <a:prstDash val="solid"/>
                </a:ln>
                <a:solidFill>
                  <a:srgbClr val="FFFFFF"/>
                </a:solidFill>
                <a:effectLst>
                  <a:outerShdw dist="38100" dir="2700000" algn="tl" rotWithShape="0">
                    <a:schemeClr val="accent2"/>
                  </a:outerShdw>
                </a:effectLst>
              </a:rPr>
              <a:t>11</a:t>
            </a:r>
            <a:endParaRPr lang="fr-FR" sz="2400" b="1" cap="none" spc="0" dirty="0">
              <a:ln w="6600">
                <a:solidFill>
                  <a:schemeClr val="accent2"/>
                </a:solidFill>
                <a:prstDash val="solid"/>
              </a:ln>
              <a:solidFill>
                <a:srgbClr val="FFFFFF"/>
              </a:solidFill>
              <a:effectLst>
                <a:outerShdw dist="38100" dir="2700000" algn="tl" rotWithShape="0">
                  <a:schemeClr val="accent2"/>
                </a:outerShdw>
              </a:effectLst>
            </a:endParaRPr>
          </a:p>
        </p:txBody>
      </p:sp>
    </p:spTree>
    <p:extLst>
      <p:ext uri="{BB962C8B-B14F-4D97-AF65-F5344CB8AC3E}">
        <p14:creationId xmlns:p14="http://schemas.microsoft.com/office/powerpoint/2010/main" val="238754233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1000"/>
                                        <p:tgtEl>
                                          <p:spTgt spid="18"/>
                                        </p:tgtEl>
                                      </p:cBhvr>
                                    </p:animEffect>
                                    <p:anim calcmode="lin" valueType="num">
                                      <p:cBhvr>
                                        <p:cTn id="13" dur="1000" fill="hold"/>
                                        <p:tgtEl>
                                          <p:spTgt spid="18"/>
                                        </p:tgtEl>
                                        <p:attrNameLst>
                                          <p:attrName>ppt_x</p:attrName>
                                        </p:attrNameLst>
                                      </p:cBhvr>
                                      <p:tavLst>
                                        <p:tav tm="0">
                                          <p:val>
                                            <p:strVal val="#ppt_x"/>
                                          </p:val>
                                        </p:tav>
                                        <p:tav tm="100000">
                                          <p:val>
                                            <p:strVal val="#ppt_x"/>
                                          </p:val>
                                        </p:tav>
                                      </p:tavLst>
                                    </p:anim>
                                    <p:anim calcmode="lin" valueType="num">
                                      <p:cBhvr>
                                        <p:cTn id="14" dur="1000" fill="hold"/>
                                        <p:tgtEl>
                                          <p:spTgt spid="18"/>
                                        </p:tgtEl>
                                        <p:attrNameLst>
                                          <p:attrName>ppt_y</p:attrName>
                                        </p:attrNameLst>
                                      </p:cBhvr>
                                      <p:tavLst>
                                        <p:tav tm="0">
                                          <p:val>
                                            <p:strVal val="#ppt_y-.1"/>
                                          </p:val>
                                        </p:tav>
                                        <p:tav tm="100000">
                                          <p:val>
                                            <p:strVal val="#ppt_y"/>
                                          </p:val>
                                        </p:tav>
                                      </p:tavLst>
                                    </p:anim>
                                  </p:childTnLst>
                                </p:cTn>
                              </p:par>
                              <p:par>
                                <p:cTn id="15" presetID="47"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1000"/>
                                        <p:tgtEl>
                                          <p:spTgt spid="19"/>
                                        </p:tgtEl>
                                      </p:cBhvr>
                                    </p:animEffect>
                                    <p:anim calcmode="lin" valueType="num">
                                      <p:cBhvr>
                                        <p:cTn id="18" dur="1000" fill="hold"/>
                                        <p:tgtEl>
                                          <p:spTgt spid="19"/>
                                        </p:tgtEl>
                                        <p:attrNameLst>
                                          <p:attrName>ppt_x</p:attrName>
                                        </p:attrNameLst>
                                      </p:cBhvr>
                                      <p:tavLst>
                                        <p:tav tm="0">
                                          <p:val>
                                            <p:strVal val="#ppt_x"/>
                                          </p:val>
                                        </p:tav>
                                        <p:tav tm="100000">
                                          <p:val>
                                            <p:strVal val="#ppt_x"/>
                                          </p:val>
                                        </p:tav>
                                      </p:tavLst>
                                    </p:anim>
                                    <p:anim calcmode="lin" valueType="num">
                                      <p:cBhvr>
                                        <p:cTn id="19" dur="1000" fill="hold"/>
                                        <p:tgtEl>
                                          <p:spTgt spid="19"/>
                                        </p:tgtEl>
                                        <p:attrNameLst>
                                          <p:attrName>ppt_y</p:attrName>
                                        </p:attrNameLst>
                                      </p:cBhvr>
                                      <p:tavLst>
                                        <p:tav tm="0">
                                          <p:val>
                                            <p:strVal val="#ppt_y-.1"/>
                                          </p:val>
                                        </p:tav>
                                        <p:tav tm="100000">
                                          <p:val>
                                            <p:strVal val="#ppt_y"/>
                                          </p:val>
                                        </p:tav>
                                      </p:tavLst>
                                    </p:anim>
                                  </p:childTnLst>
                                </p:cTn>
                              </p:par>
                              <p:par>
                                <p:cTn id="20" presetID="47" presetClass="entr" presetSubtype="0" fill="hold"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1000"/>
                                        <p:tgtEl>
                                          <p:spTgt spid="11"/>
                                        </p:tgtEl>
                                      </p:cBhvr>
                                    </p:animEffect>
                                    <p:anim calcmode="lin" valueType="num">
                                      <p:cBhvr>
                                        <p:cTn id="23" dur="1000" fill="hold"/>
                                        <p:tgtEl>
                                          <p:spTgt spid="11"/>
                                        </p:tgtEl>
                                        <p:attrNameLst>
                                          <p:attrName>ppt_x</p:attrName>
                                        </p:attrNameLst>
                                      </p:cBhvr>
                                      <p:tavLst>
                                        <p:tav tm="0">
                                          <p:val>
                                            <p:strVal val="#ppt_x"/>
                                          </p:val>
                                        </p:tav>
                                        <p:tav tm="100000">
                                          <p:val>
                                            <p:strVal val="#ppt_x"/>
                                          </p:val>
                                        </p:tav>
                                      </p:tavLst>
                                    </p:anim>
                                    <p:anim calcmode="lin" valueType="num">
                                      <p:cBhvr>
                                        <p:cTn id="24"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wipe(down)">
                                      <p:cBhvr>
                                        <p:cTn id="29" dur="500"/>
                                        <p:tgtEl>
                                          <p:spTgt spid="14"/>
                                        </p:tgtEl>
                                      </p:cBhvr>
                                    </p:animEffect>
                                  </p:childTnLst>
                                </p:cTn>
                              </p:par>
                              <p:par>
                                <p:cTn id="30" presetID="22" presetClass="entr" presetSubtype="4" fill="hold" grpId="0" nodeType="with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wipe(down)">
                                      <p:cBhvr>
                                        <p:cTn id="32" dur="500"/>
                                        <p:tgtEl>
                                          <p:spTgt spid="22"/>
                                        </p:tgtEl>
                                      </p:cBhvr>
                                    </p:animEffect>
                                  </p:childTnLst>
                                </p:cTn>
                              </p:par>
                              <p:par>
                                <p:cTn id="33" presetID="22" presetClass="entr" presetSubtype="4" fill="hold" grpId="0" nodeType="withEffect">
                                  <p:stCondLst>
                                    <p:cond delay="0"/>
                                  </p:stCondLst>
                                  <p:childTnLst>
                                    <p:set>
                                      <p:cBhvr>
                                        <p:cTn id="34" dur="1" fill="hold">
                                          <p:stCondLst>
                                            <p:cond delay="0"/>
                                          </p:stCondLst>
                                        </p:cTn>
                                        <p:tgtEl>
                                          <p:spTgt spid="21"/>
                                        </p:tgtEl>
                                        <p:attrNameLst>
                                          <p:attrName>style.visibility</p:attrName>
                                        </p:attrNameLst>
                                      </p:cBhvr>
                                      <p:to>
                                        <p:strVal val="visible"/>
                                      </p:to>
                                    </p:set>
                                    <p:animEffect transition="in" filter="wipe(down)">
                                      <p:cBhvr>
                                        <p:cTn id="35" dur="500"/>
                                        <p:tgtEl>
                                          <p:spTgt spid="21"/>
                                        </p:tgtEl>
                                      </p:cBhvr>
                                    </p:animEffect>
                                  </p:childTnLst>
                                </p:cTn>
                              </p:par>
                              <p:par>
                                <p:cTn id="36" presetID="22" presetClass="entr" presetSubtype="4" fill="hold" nodeType="withEffect">
                                  <p:stCondLst>
                                    <p:cond delay="0"/>
                                  </p:stCondLst>
                                  <p:childTnLst>
                                    <p:set>
                                      <p:cBhvr>
                                        <p:cTn id="37" dur="1" fill="hold">
                                          <p:stCondLst>
                                            <p:cond delay="0"/>
                                          </p:stCondLst>
                                        </p:cTn>
                                        <p:tgtEl>
                                          <p:spTgt spid="28"/>
                                        </p:tgtEl>
                                        <p:attrNameLst>
                                          <p:attrName>style.visibility</p:attrName>
                                        </p:attrNameLst>
                                      </p:cBhvr>
                                      <p:to>
                                        <p:strVal val="visible"/>
                                      </p:to>
                                    </p:set>
                                    <p:animEffect transition="in" filter="wipe(down)">
                                      <p:cBhvr>
                                        <p:cTn id="38" dur="500"/>
                                        <p:tgtEl>
                                          <p:spTgt spid="28"/>
                                        </p:tgtEl>
                                      </p:cBhvr>
                                    </p:animEffect>
                                  </p:childTnLst>
                                </p:cTn>
                              </p:par>
                              <p:par>
                                <p:cTn id="39" presetID="22" presetClass="entr" presetSubtype="4" fill="hold" nodeType="withEffect">
                                  <p:stCondLst>
                                    <p:cond delay="0"/>
                                  </p:stCondLst>
                                  <p:childTnLst>
                                    <p:set>
                                      <p:cBhvr>
                                        <p:cTn id="40" dur="1" fill="hold">
                                          <p:stCondLst>
                                            <p:cond delay="0"/>
                                          </p:stCondLst>
                                        </p:cTn>
                                        <p:tgtEl>
                                          <p:spTgt spid="23"/>
                                        </p:tgtEl>
                                        <p:attrNameLst>
                                          <p:attrName>style.visibility</p:attrName>
                                        </p:attrNameLst>
                                      </p:cBhvr>
                                      <p:to>
                                        <p:strVal val="visible"/>
                                      </p:to>
                                    </p:set>
                                    <p:animEffect transition="in" filter="wipe(down)">
                                      <p:cBhvr>
                                        <p:cTn id="41" dur="500"/>
                                        <p:tgtEl>
                                          <p:spTgt spid="23"/>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4" fill="hold" nodeType="clickEffect">
                                  <p:stCondLst>
                                    <p:cond delay="0"/>
                                  </p:stCondLst>
                                  <p:childTnLst>
                                    <p:set>
                                      <p:cBhvr>
                                        <p:cTn id="45" dur="1" fill="hold">
                                          <p:stCondLst>
                                            <p:cond delay="0"/>
                                          </p:stCondLst>
                                        </p:cTn>
                                        <p:tgtEl>
                                          <p:spTgt spid="33"/>
                                        </p:tgtEl>
                                        <p:attrNameLst>
                                          <p:attrName>style.visibility</p:attrName>
                                        </p:attrNameLst>
                                      </p:cBhvr>
                                      <p:to>
                                        <p:strVal val="visible"/>
                                      </p:to>
                                    </p:set>
                                    <p:animEffect transition="in" filter="wipe(down)">
                                      <p:cBhvr>
                                        <p:cTn id="46" dur="500"/>
                                        <p:tgtEl>
                                          <p:spTgt spid="33"/>
                                        </p:tgtEl>
                                      </p:cBhvr>
                                    </p:animEffect>
                                  </p:childTnLst>
                                </p:cTn>
                              </p:par>
                              <p:par>
                                <p:cTn id="47" presetID="22" presetClass="entr" presetSubtype="4" fill="hold" nodeType="withEffect">
                                  <p:stCondLst>
                                    <p:cond delay="0"/>
                                  </p:stCondLst>
                                  <p:childTnLst>
                                    <p:set>
                                      <p:cBhvr>
                                        <p:cTn id="48" dur="1" fill="hold">
                                          <p:stCondLst>
                                            <p:cond delay="0"/>
                                          </p:stCondLst>
                                        </p:cTn>
                                        <p:tgtEl>
                                          <p:spTgt spid="26"/>
                                        </p:tgtEl>
                                        <p:attrNameLst>
                                          <p:attrName>style.visibility</p:attrName>
                                        </p:attrNameLst>
                                      </p:cBhvr>
                                      <p:to>
                                        <p:strVal val="visible"/>
                                      </p:to>
                                    </p:set>
                                    <p:animEffect transition="in" filter="wipe(down)">
                                      <p:cBhvr>
                                        <p:cTn id="49" dur="500"/>
                                        <p:tgtEl>
                                          <p:spTgt spid="26"/>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4" fill="hold" nodeType="clickEffect">
                                  <p:stCondLst>
                                    <p:cond delay="0"/>
                                  </p:stCondLst>
                                  <p:childTnLst>
                                    <p:set>
                                      <p:cBhvr>
                                        <p:cTn id="53" dur="1" fill="hold">
                                          <p:stCondLst>
                                            <p:cond delay="0"/>
                                          </p:stCondLst>
                                        </p:cTn>
                                        <p:tgtEl>
                                          <p:spTgt spid="31"/>
                                        </p:tgtEl>
                                        <p:attrNameLst>
                                          <p:attrName>style.visibility</p:attrName>
                                        </p:attrNameLst>
                                      </p:cBhvr>
                                      <p:to>
                                        <p:strVal val="visible"/>
                                      </p:to>
                                    </p:set>
                                    <p:animEffect transition="in" filter="wipe(down)">
                                      <p:cBhvr>
                                        <p:cTn id="54" dur="500"/>
                                        <p:tgtEl>
                                          <p:spTgt spid="31"/>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4" fill="hold" nodeType="clickEffect">
                                  <p:stCondLst>
                                    <p:cond delay="0"/>
                                  </p:stCondLst>
                                  <p:childTnLst>
                                    <p:set>
                                      <p:cBhvr>
                                        <p:cTn id="58" dur="1" fill="hold">
                                          <p:stCondLst>
                                            <p:cond delay="0"/>
                                          </p:stCondLst>
                                        </p:cTn>
                                        <p:tgtEl>
                                          <p:spTgt spid="36">
                                            <p:txEl>
                                              <p:pRg st="0" end="0"/>
                                            </p:txEl>
                                          </p:spTgt>
                                        </p:tgtEl>
                                        <p:attrNameLst>
                                          <p:attrName>style.visibility</p:attrName>
                                        </p:attrNameLst>
                                      </p:cBhvr>
                                      <p:to>
                                        <p:strVal val="visible"/>
                                      </p:to>
                                    </p:set>
                                    <p:animEffect transition="in" filter="wipe(down)">
                                      <p:cBhvr>
                                        <p:cTn id="59" dur="500"/>
                                        <p:tgtEl>
                                          <p:spTgt spid="36">
                                            <p:txEl>
                                              <p:pRg st="0" end="0"/>
                                            </p:txEl>
                                          </p:spTgt>
                                        </p:tgtEl>
                                      </p:cBhvr>
                                    </p:animEffect>
                                  </p:childTnLst>
                                </p:cTn>
                              </p:par>
                            </p:childTnLst>
                          </p:cTn>
                        </p:par>
                      </p:childTnLst>
                    </p:cTn>
                  </p:par>
                  <p:par>
                    <p:cTn id="60" fill="hold">
                      <p:stCondLst>
                        <p:cond delay="indefinite"/>
                      </p:stCondLst>
                      <p:childTnLst>
                        <p:par>
                          <p:cTn id="61" fill="hold">
                            <p:stCondLst>
                              <p:cond delay="0"/>
                            </p:stCondLst>
                            <p:childTnLst>
                              <p:par>
                                <p:cTn id="62" presetID="53" presetClass="entr" presetSubtype="16" fill="hold" grpId="0" nodeType="clickEffect">
                                  <p:stCondLst>
                                    <p:cond delay="0"/>
                                  </p:stCondLst>
                                  <p:childTnLst>
                                    <p:set>
                                      <p:cBhvr>
                                        <p:cTn id="63" dur="1" fill="hold">
                                          <p:stCondLst>
                                            <p:cond delay="0"/>
                                          </p:stCondLst>
                                        </p:cTn>
                                        <p:tgtEl>
                                          <p:spTgt spid="41"/>
                                        </p:tgtEl>
                                        <p:attrNameLst>
                                          <p:attrName>style.visibility</p:attrName>
                                        </p:attrNameLst>
                                      </p:cBhvr>
                                      <p:to>
                                        <p:strVal val="visible"/>
                                      </p:to>
                                    </p:set>
                                    <p:anim calcmode="lin" valueType="num">
                                      <p:cBhvr>
                                        <p:cTn id="64" dur="500" fill="hold"/>
                                        <p:tgtEl>
                                          <p:spTgt spid="41"/>
                                        </p:tgtEl>
                                        <p:attrNameLst>
                                          <p:attrName>ppt_w</p:attrName>
                                        </p:attrNameLst>
                                      </p:cBhvr>
                                      <p:tavLst>
                                        <p:tav tm="0">
                                          <p:val>
                                            <p:fltVal val="0"/>
                                          </p:val>
                                        </p:tav>
                                        <p:tav tm="100000">
                                          <p:val>
                                            <p:strVal val="#ppt_w"/>
                                          </p:val>
                                        </p:tav>
                                      </p:tavLst>
                                    </p:anim>
                                    <p:anim calcmode="lin" valueType="num">
                                      <p:cBhvr>
                                        <p:cTn id="65" dur="500" fill="hold"/>
                                        <p:tgtEl>
                                          <p:spTgt spid="41"/>
                                        </p:tgtEl>
                                        <p:attrNameLst>
                                          <p:attrName>ppt_h</p:attrName>
                                        </p:attrNameLst>
                                      </p:cBhvr>
                                      <p:tavLst>
                                        <p:tav tm="0">
                                          <p:val>
                                            <p:fltVal val="0"/>
                                          </p:val>
                                        </p:tav>
                                        <p:tav tm="100000">
                                          <p:val>
                                            <p:strVal val="#ppt_h"/>
                                          </p:val>
                                        </p:tav>
                                      </p:tavLst>
                                    </p:anim>
                                    <p:animEffect transition="in" filter="fade">
                                      <p:cBhvr>
                                        <p:cTn id="66" dur="500"/>
                                        <p:tgtEl>
                                          <p:spTgt spid="41"/>
                                        </p:tgtEl>
                                      </p:cBhvr>
                                    </p:animEffect>
                                  </p:childTnLst>
                                </p:cTn>
                              </p:par>
                            </p:childTnLst>
                          </p:cTn>
                        </p:par>
                      </p:childTnLst>
                    </p:cTn>
                  </p:par>
                  <p:par>
                    <p:cTn id="67" fill="hold">
                      <p:stCondLst>
                        <p:cond delay="indefinite"/>
                      </p:stCondLst>
                      <p:childTnLst>
                        <p:par>
                          <p:cTn id="68" fill="hold">
                            <p:stCondLst>
                              <p:cond delay="0"/>
                            </p:stCondLst>
                            <p:childTnLst>
                              <p:par>
                                <p:cTn id="69" presetID="16" presetClass="entr" presetSubtype="21" fill="hold" nodeType="clickEffect">
                                  <p:stCondLst>
                                    <p:cond delay="0"/>
                                  </p:stCondLst>
                                  <p:childTnLst>
                                    <p:set>
                                      <p:cBhvr>
                                        <p:cTn id="70" dur="1" fill="hold">
                                          <p:stCondLst>
                                            <p:cond delay="0"/>
                                          </p:stCondLst>
                                        </p:cTn>
                                        <p:tgtEl>
                                          <p:spTgt spid="43"/>
                                        </p:tgtEl>
                                        <p:attrNameLst>
                                          <p:attrName>style.visibility</p:attrName>
                                        </p:attrNameLst>
                                      </p:cBhvr>
                                      <p:to>
                                        <p:strVal val="visible"/>
                                      </p:to>
                                    </p:set>
                                    <p:animEffect transition="in" filter="barn(inVertical)">
                                      <p:cBhvr>
                                        <p:cTn id="71" dur="500"/>
                                        <p:tgtEl>
                                          <p:spTgt spid="43"/>
                                        </p:tgtEl>
                                      </p:cBhvr>
                                    </p:animEffect>
                                  </p:childTnLst>
                                </p:cTn>
                              </p:par>
                              <p:par>
                                <p:cTn id="72" presetID="16" presetClass="entr" presetSubtype="21" fill="hold" nodeType="withEffect">
                                  <p:stCondLst>
                                    <p:cond delay="0"/>
                                  </p:stCondLst>
                                  <p:childTnLst>
                                    <p:set>
                                      <p:cBhvr>
                                        <p:cTn id="73" dur="1" fill="hold">
                                          <p:stCondLst>
                                            <p:cond delay="0"/>
                                          </p:stCondLst>
                                        </p:cTn>
                                        <p:tgtEl>
                                          <p:spTgt spid="48"/>
                                        </p:tgtEl>
                                        <p:attrNameLst>
                                          <p:attrName>style.visibility</p:attrName>
                                        </p:attrNameLst>
                                      </p:cBhvr>
                                      <p:to>
                                        <p:strVal val="visible"/>
                                      </p:to>
                                    </p:set>
                                    <p:animEffect transition="in" filter="barn(inVertical)">
                                      <p:cBhvr>
                                        <p:cTn id="74" dur="500"/>
                                        <p:tgtEl>
                                          <p:spTgt spid="48"/>
                                        </p:tgtEl>
                                      </p:cBhvr>
                                    </p:animEffect>
                                  </p:childTnLst>
                                </p:cTn>
                              </p:par>
                              <p:par>
                                <p:cTn id="75" presetID="22" presetClass="entr" presetSubtype="4" fill="hold" grpId="0" nodeType="withEffect">
                                  <p:stCondLst>
                                    <p:cond delay="0"/>
                                  </p:stCondLst>
                                  <p:childTnLst>
                                    <p:set>
                                      <p:cBhvr>
                                        <p:cTn id="76" dur="1" fill="hold">
                                          <p:stCondLst>
                                            <p:cond delay="0"/>
                                          </p:stCondLst>
                                        </p:cTn>
                                        <p:tgtEl>
                                          <p:spTgt spid="50"/>
                                        </p:tgtEl>
                                        <p:attrNameLst>
                                          <p:attrName>style.visibility</p:attrName>
                                        </p:attrNameLst>
                                      </p:cBhvr>
                                      <p:to>
                                        <p:strVal val="visible"/>
                                      </p:to>
                                    </p:set>
                                    <p:animEffect transition="in" filter="wipe(down)">
                                      <p:cBhvr>
                                        <p:cTn id="77" dur="500"/>
                                        <p:tgtEl>
                                          <p:spTgt spid="50"/>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4" fill="hold" grpId="0" nodeType="clickEffect">
                                  <p:stCondLst>
                                    <p:cond delay="0"/>
                                  </p:stCondLst>
                                  <p:childTnLst>
                                    <p:set>
                                      <p:cBhvr>
                                        <p:cTn id="81" dur="1" fill="hold">
                                          <p:stCondLst>
                                            <p:cond delay="0"/>
                                          </p:stCondLst>
                                        </p:cTn>
                                        <p:tgtEl>
                                          <p:spTgt spid="54"/>
                                        </p:tgtEl>
                                        <p:attrNameLst>
                                          <p:attrName>style.visibility</p:attrName>
                                        </p:attrNameLst>
                                      </p:cBhvr>
                                      <p:to>
                                        <p:strVal val="visible"/>
                                      </p:to>
                                    </p:set>
                                    <p:animEffect transition="in" filter="wipe(down)">
                                      <p:cBhvr>
                                        <p:cTn id="82" dur="500"/>
                                        <p:tgtEl>
                                          <p:spTgt spid="54"/>
                                        </p:tgtEl>
                                      </p:cBhvr>
                                    </p:animEffect>
                                  </p:childTnLst>
                                </p:cTn>
                              </p:par>
                              <p:par>
                                <p:cTn id="83" presetID="22" presetClass="entr" presetSubtype="4" fill="hold" grpId="0" nodeType="withEffect">
                                  <p:stCondLst>
                                    <p:cond delay="0"/>
                                  </p:stCondLst>
                                  <p:childTnLst>
                                    <p:set>
                                      <p:cBhvr>
                                        <p:cTn id="84" dur="1" fill="hold">
                                          <p:stCondLst>
                                            <p:cond delay="0"/>
                                          </p:stCondLst>
                                        </p:cTn>
                                        <p:tgtEl>
                                          <p:spTgt spid="53"/>
                                        </p:tgtEl>
                                        <p:attrNameLst>
                                          <p:attrName>style.visibility</p:attrName>
                                        </p:attrNameLst>
                                      </p:cBhvr>
                                      <p:to>
                                        <p:strVal val="visible"/>
                                      </p:to>
                                    </p:set>
                                    <p:animEffect transition="in" filter="wipe(down)">
                                      <p:cBhvr>
                                        <p:cTn id="85"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8" grpId="0"/>
      <p:bldP spid="19" grpId="0"/>
      <p:bldP spid="14" grpId="0"/>
      <p:bldP spid="21" grpId="0"/>
      <p:bldP spid="22" grpId="0"/>
      <p:bldP spid="41" grpId="0" animBg="1"/>
      <p:bldP spid="50" grpId="0"/>
      <p:bldP spid="53" grpId="0" animBg="1"/>
      <p:bldP spid="5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pic>
        <p:nvPicPr>
          <p:cNvPr id="7" name="Image 6">
            <a:extLst>
              <a:ext uri="{FF2B5EF4-FFF2-40B4-BE49-F238E27FC236}">
                <a16:creationId xmlns:a16="http://schemas.microsoft.com/office/drawing/2014/main" id="{5C421573-6FD9-4EBB-84C0-B3F4A12DEED7}"/>
              </a:ext>
            </a:extLst>
          </p:cNvPr>
          <p:cNvPicPr>
            <a:picLocks noChangeAspect="1"/>
          </p:cNvPicPr>
          <p:nvPr/>
        </p:nvPicPr>
        <p:blipFill>
          <a:blip r:embed="rId3"/>
          <a:stretch>
            <a:fillRect/>
          </a:stretch>
        </p:blipFill>
        <p:spPr>
          <a:xfrm>
            <a:off x="1889844" y="1094188"/>
            <a:ext cx="5364311" cy="3654942"/>
          </a:xfrm>
          <a:prstGeom prst="rect">
            <a:avLst/>
          </a:prstGeom>
        </p:spPr>
      </p:pic>
      <p:sp>
        <p:nvSpPr>
          <p:cNvPr id="8" name="Rectangle 7">
            <a:extLst>
              <a:ext uri="{FF2B5EF4-FFF2-40B4-BE49-F238E27FC236}">
                <a16:creationId xmlns:a16="http://schemas.microsoft.com/office/drawing/2014/main" id="{8E5AC554-1EAF-49BC-BAD9-7D9295538CE2}"/>
              </a:ext>
            </a:extLst>
          </p:cNvPr>
          <p:cNvSpPr/>
          <p:nvPr/>
        </p:nvSpPr>
        <p:spPr>
          <a:xfrm>
            <a:off x="538716" y="892842"/>
            <a:ext cx="2495107" cy="400110"/>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lIns="91440" tIns="45720" rIns="91440" bIns="45720">
            <a:spAutoFit/>
          </a:bodyPr>
          <a:lstStyle/>
          <a:p>
            <a:pPr algn="ctr"/>
            <a:r>
              <a:rPr lang="fr-FR" sz="2000" b="0" cap="none" spc="0" dirty="0">
                <a:ln w="0"/>
                <a:solidFill>
                  <a:schemeClr val="bg1"/>
                </a:solidFill>
                <a:effectLst>
                  <a:outerShdw blurRad="38100" dist="38100" dir="2700000" algn="tl">
                    <a:srgbClr val="000000">
                      <a:alpha val="43137"/>
                    </a:srgbClr>
                  </a:outerShdw>
                </a:effectLst>
              </a:rPr>
              <a:t>PERMISSIONLESS</a:t>
            </a:r>
          </a:p>
        </p:txBody>
      </p:sp>
      <p:sp>
        <p:nvSpPr>
          <p:cNvPr id="11" name="Rectangle 10">
            <a:extLst>
              <a:ext uri="{FF2B5EF4-FFF2-40B4-BE49-F238E27FC236}">
                <a16:creationId xmlns:a16="http://schemas.microsoft.com/office/drawing/2014/main" id="{8929A001-093B-4CA6-92DF-0F87D04C466B}"/>
              </a:ext>
            </a:extLst>
          </p:cNvPr>
          <p:cNvSpPr/>
          <p:nvPr/>
        </p:nvSpPr>
        <p:spPr>
          <a:xfrm>
            <a:off x="6110179" y="892842"/>
            <a:ext cx="2495107" cy="400110"/>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lIns="91440" tIns="45720" rIns="91440" bIns="45720">
            <a:spAutoFit/>
          </a:bodyPr>
          <a:lstStyle/>
          <a:p>
            <a:pPr algn="ctr"/>
            <a:r>
              <a:rPr lang="fr-FR" sz="2000" b="0" cap="none" spc="0" dirty="0">
                <a:ln w="0"/>
                <a:solidFill>
                  <a:schemeClr val="bg1"/>
                </a:solidFill>
                <a:effectLst>
                  <a:outerShdw blurRad="38100" dist="38100" dir="2700000" algn="tl">
                    <a:srgbClr val="000000">
                      <a:alpha val="43137"/>
                    </a:srgbClr>
                  </a:outerShdw>
                </a:effectLst>
              </a:rPr>
              <a:t>PERMISSIONED</a:t>
            </a:r>
          </a:p>
        </p:txBody>
      </p:sp>
      <p:cxnSp>
        <p:nvCxnSpPr>
          <p:cNvPr id="5" name="Google Shape;172;p39">
            <a:extLst>
              <a:ext uri="{FF2B5EF4-FFF2-40B4-BE49-F238E27FC236}">
                <a16:creationId xmlns:a16="http://schemas.microsoft.com/office/drawing/2014/main" id="{B682FA53-E843-4061-85FB-633200C20DA3}"/>
              </a:ext>
            </a:extLst>
          </p:cNvPr>
          <p:cNvCxnSpPr>
            <a:cxnSpLocks/>
          </p:cNvCxnSpPr>
          <p:nvPr/>
        </p:nvCxnSpPr>
        <p:spPr>
          <a:xfrm>
            <a:off x="144423" y="151496"/>
            <a:ext cx="3399763"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6" name="Titre 2">
            <a:extLst>
              <a:ext uri="{FF2B5EF4-FFF2-40B4-BE49-F238E27FC236}">
                <a16:creationId xmlns:a16="http://schemas.microsoft.com/office/drawing/2014/main" id="{1A90F771-F0A8-4F06-9B24-51640BA5361F}"/>
              </a:ext>
            </a:extLst>
          </p:cNvPr>
          <p:cNvSpPr>
            <a:spLocks noGrp="1"/>
          </p:cNvSpPr>
          <p:nvPr>
            <p:ph type="title"/>
          </p:nvPr>
        </p:nvSpPr>
        <p:spPr>
          <a:xfrm>
            <a:off x="70746" y="152788"/>
            <a:ext cx="5735700" cy="941400"/>
          </a:xfrm>
        </p:spPr>
        <p:txBody>
          <a:bodyPr/>
          <a:lstStyle/>
          <a:p>
            <a:r>
              <a:rPr lang="fr-FR" dirty="0"/>
              <a:t>Types of Blockchains</a:t>
            </a:r>
          </a:p>
        </p:txBody>
      </p:sp>
      <p:sp>
        <p:nvSpPr>
          <p:cNvPr id="9" name="Rectangle 8">
            <a:extLst>
              <a:ext uri="{FF2B5EF4-FFF2-40B4-BE49-F238E27FC236}">
                <a16:creationId xmlns:a16="http://schemas.microsoft.com/office/drawing/2014/main" id="{3C0534D4-0134-4664-B05A-38648E2EB141}"/>
              </a:ext>
            </a:extLst>
          </p:cNvPr>
          <p:cNvSpPr/>
          <p:nvPr/>
        </p:nvSpPr>
        <p:spPr>
          <a:xfrm>
            <a:off x="8516406" y="4528254"/>
            <a:ext cx="627594" cy="461665"/>
          </a:xfrm>
          <a:prstGeom prst="rect">
            <a:avLst/>
          </a:prstGeom>
          <a:noFill/>
        </p:spPr>
        <p:txBody>
          <a:bodyPr wrap="square" lIns="91440" tIns="45720" rIns="91440" bIns="45720">
            <a:spAutoFit/>
          </a:bodyPr>
          <a:lstStyle/>
          <a:p>
            <a:pPr algn="ctr"/>
            <a:r>
              <a:rPr lang="en-US" sz="2400" b="1" dirty="0">
                <a:ln w="6600">
                  <a:solidFill>
                    <a:schemeClr val="accent2"/>
                  </a:solidFill>
                  <a:prstDash val="solid"/>
                </a:ln>
                <a:solidFill>
                  <a:srgbClr val="FFFFFF"/>
                </a:solidFill>
                <a:effectLst>
                  <a:outerShdw dist="38100" dir="2700000" algn="tl" rotWithShape="0">
                    <a:schemeClr val="accent2"/>
                  </a:outerShdw>
                </a:effectLst>
              </a:rPr>
              <a:t>12</a:t>
            </a:r>
            <a:endParaRPr lang="fr-FR" sz="2400" b="1" cap="none" spc="0" dirty="0">
              <a:ln w="6600">
                <a:solidFill>
                  <a:schemeClr val="accent2"/>
                </a:solidFill>
                <a:prstDash val="solid"/>
              </a:ln>
              <a:solidFill>
                <a:srgbClr val="FFFFFF"/>
              </a:solidFill>
              <a:effectLst>
                <a:outerShdw dist="38100" dir="2700000" algn="tl" rotWithShape="0">
                  <a:schemeClr val="accent2"/>
                </a:outerShdw>
              </a:effectLst>
            </a:endParaRPr>
          </a:p>
        </p:txBody>
      </p:sp>
    </p:spTree>
    <p:extLst>
      <p:ext uri="{BB962C8B-B14F-4D97-AF65-F5344CB8AC3E}">
        <p14:creationId xmlns:p14="http://schemas.microsoft.com/office/powerpoint/2010/main" val="3253873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down)">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barn(inVertical)">
                                      <p:cBhvr>
                                        <p:cTn id="1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8" name="Google Shape;206;p43">
            <a:extLst>
              <a:ext uri="{FF2B5EF4-FFF2-40B4-BE49-F238E27FC236}">
                <a16:creationId xmlns:a16="http://schemas.microsoft.com/office/drawing/2014/main" id="{C5BD9439-555A-4BAF-84EA-DA6F048D30D8}"/>
              </a:ext>
            </a:extLst>
          </p:cNvPr>
          <p:cNvSpPr txBox="1">
            <a:spLocks/>
          </p:cNvSpPr>
          <p:nvPr/>
        </p:nvSpPr>
        <p:spPr>
          <a:xfrm>
            <a:off x="4138985" y="3056783"/>
            <a:ext cx="4452747" cy="813610"/>
          </a:xfrm>
          <a:prstGeom prst="rect">
            <a:avLst/>
          </a:prstGeom>
          <a:noFill/>
          <a:ln>
            <a:noFill/>
          </a:ln>
          <a:effectLst>
            <a:outerShdw blurRad="57150" dist="19050" dir="5400000" algn="bl" rotWithShape="0">
              <a:srgbClr val="76A5AF">
                <a:alpha val="88000"/>
              </a:srgbClr>
            </a:outerShdw>
          </a:effectLst>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6000"/>
              <a:buFont typeface="Montserrat ExtraBold"/>
              <a:buNone/>
              <a:defRPr sz="6000" b="1" i="0" u="none" strike="noStrike" cap="none">
                <a:solidFill>
                  <a:schemeClr val="lt1"/>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2pPr>
            <a:lvl3pPr marR="0" lvl="2"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3pPr>
            <a:lvl4pPr marR="0" lvl="3"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4pPr>
            <a:lvl5pPr marR="0" lvl="4"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5pPr>
            <a:lvl6pPr marR="0" lvl="5"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6pPr>
            <a:lvl7pPr marR="0" lvl="6"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7pPr>
            <a:lvl8pPr marR="0" lvl="7"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8pPr>
            <a:lvl9pPr marR="0" lvl="8"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9pPr>
          </a:lstStyle>
          <a:p>
            <a:pPr lvl="0"/>
            <a:r>
              <a:rPr lang="fr-MA" sz="4000" dirty="0">
                <a:latin typeface="Times New Roman" panose="02020603050405020304" pitchFamily="18" charset="0"/>
                <a:cs typeface="Times New Roman" panose="02020603050405020304" pitchFamily="18" charset="0"/>
              </a:rPr>
              <a:t>USE CASES AND APPLICATIONS</a:t>
            </a:r>
          </a:p>
        </p:txBody>
      </p:sp>
      <p:sp>
        <p:nvSpPr>
          <p:cNvPr id="11" name="Google Shape;1986;p56">
            <a:extLst>
              <a:ext uri="{FF2B5EF4-FFF2-40B4-BE49-F238E27FC236}">
                <a16:creationId xmlns:a16="http://schemas.microsoft.com/office/drawing/2014/main" id="{581A1A11-D24A-46F6-9847-DD76B1B9FD20}"/>
              </a:ext>
            </a:extLst>
          </p:cNvPr>
          <p:cNvSpPr txBox="1">
            <a:spLocks/>
          </p:cNvSpPr>
          <p:nvPr/>
        </p:nvSpPr>
        <p:spPr>
          <a:xfrm>
            <a:off x="3678667" y="1230388"/>
            <a:ext cx="5302500" cy="1116600"/>
          </a:xfrm>
          <a:prstGeom prst="rect">
            <a:avLst/>
          </a:prstGeom>
          <a:noFill/>
          <a:ln>
            <a:noFill/>
          </a:ln>
          <a:effectLst>
            <a:outerShdw blurRad="57150" dist="19050" dir="5400000" algn="bl" rotWithShape="0">
              <a:srgbClr val="76A5AF">
                <a:alpha val="88000"/>
              </a:srgbClr>
            </a:outerShdw>
          </a:effectLst>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6000"/>
              <a:buFont typeface="Montserrat ExtraBold"/>
              <a:buNone/>
              <a:defRPr sz="6000" b="1" i="0" u="none" strike="noStrike" cap="none">
                <a:solidFill>
                  <a:schemeClr val="lt1"/>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2pPr>
            <a:lvl3pPr marR="0" lvl="2"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3pPr>
            <a:lvl4pPr marR="0" lvl="3"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4pPr>
            <a:lvl5pPr marR="0" lvl="4"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5pPr>
            <a:lvl6pPr marR="0" lvl="5"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6pPr>
            <a:lvl7pPr marR="0" lvl="6"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7pPr>
            <a:lvl8pPr marR="0" lvl="7"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8pPr>
            <a:lvl9pPr marR="0" lvl="8"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9pPr>
          </a:lstStyle>
          <a:p>
            <a:r>
              <a:rPr lang="en" dirty="0">
                <a:solidFill>
                  <a:srgbClr val="FFAB40"/>
                </a:solidFill>
              </a:rPr>
              <a:t>04</a:t>
            </a:r>
          </a:p>
        </p:txBody>
      </p:sp>
      <p:cxnSp>
        <p:nvCxnSpPr>
          <p:cNvPr id="12" name="Google Shape;1988;p56">
            <a:extLst>
              <a:ext uri="{FF2B5EF4-FFF2-40B4-BE49-F238E27FC236}">
                <a16:creationId xmlns:a16="http://schemas.microsoft.com/office/drawing/2014/main" id="{37B55F99-B5D1-4BE1-B579-0439C44E5C16}"/>
              </a:ext>
            </a:extLst>
          </p:cNvPr>
          <p:cNvCxnSpPr/>
          <p:nvPr/>
        </p:nvCxnSpPr>
        <p:spPr>
          <a:xfrm>
            <a:off x="4983859" y="2346988"/>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5" name="Rectangle 4">
            <a:extLst>
              <a:ext uri="{FF2B5EF4-FFF2-40B4-BE49-F238E27FC236}">
                <a16:creationId xmlns:a16="http://schemas.microsoft.com/office/drawing/2014/main" id="{AD65E58B-46BA-4A03-A8AB-2A1570BCF993}"/>
              </a:ext>
            </a:extLst>
          </p:cNvPr>
          <p:cNvSpPr/>
          <p:nvPr/>
        </p:nvSpPr>
        <p:spPr>
          <a:xfrm>
            <a:off x="8516406" y="4528254"/>
            <a:ext cx="627594" cy="461665"/>
          </a:xfrm>
          <a:prstGeom prst="rect">
            <a:avLst/>
          </a:prstGeom>
          <a:noFill/>
        </p:spPr>
        <p:txBody>
          <a:bodyPr wrap="square" lIns="91440" tIns="45720" rIns="91440" bIns="45720">
            <a:spAutoFit/>
          </a:bodyPr>
          <a:lstStyle/>
          <a:p>
            <a:pPr algn="ctr"/>
            <a:r>
              <a:rPr lang="en-US" sz="2400" b="1" dirty="0">
                <a:ln w="6600">
                  <a:solidFill>
                    <a:schemeClr val="accent2"/>
                  </a:solidFill>
                  <a:prstDash val="solid"/>
                </a:ln>
                <a:solidFill>
                  <a:srgbClr val="FFFFFF"/>
                </a:solidFill>
                <a:effectLst>
                  <a:outerShdw dist="38100" dir="2700000" algn="tl" rotWithShape="0">
                    <a:schemeClr val="accent2"/>
                  </a:outerShdw>
                </a:effectLst>
              </a:rPr>
              <a:t>13</a:t>
            </a:r>
            <a:endParaRPr lang="fr-FR" sz="2400" b="1" cap="none" spc="0" dirty="0">
              <a:ln w="6600">
                <a:solidFill>
                  <a:schemeClr val="accent2"/>
                </a:solidFill>
                <a:prstDash val="solid"/>
              </a:ln>
              <a:solidFill>
                <a:srgbClr val="FFFFFF"/>
              </a:solidFill>
              <a:effectLst>
                <a:outerShdw dist="38100" dir="2700000" algn="tl" rotWithShape="0">
                  <a:schemeClr val="accent2"/>
                </a:outerShdw>
              </a:effectLst>
            </a:endParaRPr>
          </a:p>
        </p:txBody>
      </p:sp>
    </p:spTree>
    <p:extLst>
      <p:ext uri="{BB962C8B-B14F-4D97-AF65-F5344CB8AC3E}">
        <p14:creationId xmlns:p14="http://schemas.microsoft.com/office/powerpoint/2010/main" val="852594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1000"/>
                                        <p:tgtEl>
                                          <p:spTgt spid="12"/>
                                        </p:tgtEl>
                                      </p:cBhvr>
                                    </p:animEffect>
                                    <p:anim calcmode="lin" valueType="num">
                                      <p:cBhvr>
                                        <p:cTn id="13" dur="1000" fill="hold"/>
                                        <p:tgtEl>
                                          <p:spTgt spid="12"/>
                                        </p:tgtEl>
                                        <p:attrNameLst>
                                          <p:attrName>ppt_x</p:attrName>
                                        </p:attrNameLst>
                                      </p:cBhvr>
                                      <p:tavLst>
                                        <p:tav tm="0">
                                          <p:val>
                                            <p:strVal val="#ppt_x"/>
                                          </p:val>
                                        </p:tav>
                                        <p:tav tm="100000">
                                          <p:val>
                                            <p:strVal val="#ppt_x"/>
                                          </p:val>
                                        </p:tav>
                                      </p:tavLst>
                                    </p:anim>
                                    <p:anim calcmode="lin" valueType="num">
                                      <p:cBhvr>
                                        <p:cTn id="14" dur="1000" fill="hold"/>
                                        <p:tgtEl>
                                          <p:spTgt spid="12"/>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1000"/>
                                        <p:tgtEl>
                                          <p:spTgt spid="11"/>
                                        </p:tgtEl>
                                      </p:cBhvr>
                                    </p:animEffect>
                                    <p:anim calcmode="lin" valueType="num">
                                      <p:cBhvr>
                                        <p:cTn id="18" dur="1000" fill="hold"/>
                                        <p:tgtEl>
                                          <p:spTgt spid="11"/>
                                        </p:tgtEl>
                                        <p:attrNameLst>
                                          <p:attrName>ppt_x</p:attrName>
                                        </p:attrNameLst>
                                      </p:cBhvr>
                                      <p:tavLst>
                                        <p:tav tm="0">
                                          <p:val>
                                            <p:strVal val="#ppt_x"/>
                                          </p:val>
                                        </p:tav>
                                        <p:tav tm="100000">
                                          <p:val>
                                            <p:strVal val="#ppt_x"/>
                                          </p:val>
                                        </p:tav>
                                      </p:tavLst>
                                    </p:anim>
                                    <p:anim calcmode="lin" valueType="num">
                                      <p:cBhvr>
                                        <p:cTn id="1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cxnSp>
        <p:nvCxnSpPr>
          <p:cNvPr id="14" name="Google Shape;172;p39">
            <a:extLst>
              <a:ext uri="{FF2B5EF4-FFF2-40B4-BE49-F238E27FC236}">
                <a16:creationId xmlns:a16="http://schemas.microsoft.com/office/drawing/2014/main" id="{76F82E88-457A-41CC-AA62-2542A16A0C26}"/>
              </a:ext>
            </a:extLst>
          </p:cNvPr>
          <p:cNvCxnSpPr>
            <a:cxnSpLocks/>
          </p:cNvCxnSpPr>
          <p:nvPr/>
        </p:nvCxnSpPr>
        <p:spPr>
          <a:xfrm>
            <a:off x="144423" y="151496"/>
            <a:ext cx="25846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15" name="Titre 2">
            <a:extLst>
              <a:ext uri="{FF2B5EF4-FFF2-40B4-BE49-F238E27FC236}">
                <a16:creationId xmlns:a16="http://schemas.microsoft.com/office/drawing/2014/main" id="{1A0D2281-3CBE-4FF4-8CDF-C636A6B7F472}"/>
              </a:ext>
            </a:extLst>
          </p:cNvPr>
          <p:cNvSpPr>
            <a:spLocks noGrp="1"/>
          </p:cNvSpPr>
          <p:nvPr>
            <p:ph type="title"/>
          </p:nvPr>
        </p:nvSpPr>
        <p:spPr>
          <a:xfrm>
            <a:off x="70746" y="151496"/>
            <a:ext cx="5735700" cy="942692"/>
          </a:xfrm>
        </p:spPr>
        <p:txBody>
          <a:bodyPr/>
          <a:lstStyle/>
          <a:p>
            <a:r>
              <a:rPr lang="fr-FR" dirty="0"/>
              <a:t>Smart </a:t>
            </a:r>
            <a:r>
              <a:rPr lang="fr-FR" dirty="0" err="1"/>
              <a:t>Contracts</a:t>
            </a:r>
            <a:endParaRPr lang="fr-FR" dirty="0"/>
          </a:p>
        </p:txBody>
      </p:sp>
      <p:pic>
        <p:nvPicPr>
          <p:cNvPr id="20" name="Image 19">
            <a:extLst>
              <a:ext uri="{FF2B5EF4-FFF2-40B4-BE49-F238E27FC236}">
                <a16:creationId xmlns:a16="http://schemas.microsoft.com/office/drawing/2014/main" id="{356394FF-D725-4B2D-BF65-7DDF47BEFA52}"/>
              </a:ext>
            </a:extLst>
          </p:cNvPr>
          <p:cNvPicPr>
            <a:picLocks noChangeAspect="1"/>
          </p:cNvPicPr>
          <p:nvPr/>
        </p:nvPicPr>
        <p:blipFill>
          <a:blip r:embed="rId3"/>
          <a:stretch>
            <a:fillRect/>
          </a:stretch>
        </p:blipFill>
        <p:spPr>
          <a:xfrm>
            <a:off x="5300504" y="623488"/>
            <a:ext cx="3341572" cy="3635976"/>
          </a:xfrm>
          <a:prstGeom prst="rect">
            <a:avLst/>
          </a:prstGeom>
        </p:spPr>
      </p:pic>
      <p:sp>
        <p:nvSpPr>
          <p:cNvPr id="21" name="Rectangle 20">
            <a:extLst>
              <a:ext uri="{FF2B5EF4-FFF2-40B4-BE49-F238E27FC236}">
                <a16:creationId xmlns:a16="http://schemas.microsoft.com/office/drawing/2014/main" id="{1639B624-01C1-4355-8FFA-E5019103672A}"/>
              </a:ext>
            </a:extLst>
          </p:cNvPr>
          <p:cNvSpPr/>
          <p:nvPr/>
        </p:nvSpPr>
        <p:spPr>
          <a:xfrm>
            <a:off x="144423" y="1197647"/>
            <a:ext cx="4756435" cy="2308324"/>
          </a:xfrm>
          <a:prstGeom prst="rect">
            <a:avLst/>
          </a:prstGeom>
          <a:noFill/>
        </p:spPr>
        <p:txBody>
          <a:bodyPr wrap="square" lIns="91440" tIns="45720" rIns="91440" bIns="45720">
            <a:spAutoFit/>
          </a:bodyPr>
          <a:lstStyle/>
          <a:p>
            <a:r>
              <a:rPr lang="en-US" sz="1800" dirty="0">
                <a:solidFill>
                  <a:schemeClr val="bg1"/>
                </a:solidFill>
              </a:rPr>
              <a:t>Smart contracts are self-executing contracts with the terms of the agreement directly written into code. They run on a blockchain and automatically enforce, execute, or document contractual agreements when predefined conditions are met (such as a certain date, price, or event), eliminating the need for intermediaries .</a:t>
            </a:r>
          </a:p>
        </p:txBody>
      </p:sp>
      <p:sp>
        <p:nvSpPr>
          <p:cNvPr id="6" name="Rectangle 5">
            <a:extLst>
              <a:ext uri="{FF2B5EF4-FFF2-40B4-BE49-F238E27FC236}">
                <a16:creationId xmlns:a16="http://schemas.microsoft.com/office/drawing/2014/main" id="{58D3DD9B-EA0E-4549-8D9F-2AA868FF8204}"/>
              </a:ext>
            </a:extLst>
          </p:cNvPr>
          <p:cNvSpPr/>
          <p:nvPr/>
        </p:nvSpPr>
        <p:spPr>
          <a:xfrm>
            <a:off x="8516406" y="4528254"/>
            <a:ext cx="627594" cy="461665"/>
          </a:xfrm>
          <a:prstGeom prst="rect">
            <a:avLst/>
          </a:prstGeom>
          <a:noFill/>
        </p:spPr>
        <p:txBody>
          <a:bodyPr wrap="square" lIns="91440" tIns="45720" rIns="91440" bIns="45720">
            <a:spAutoFit/>
          </a:bodyPr>
          <a:lstStyle/>
          <a:p>
            <a:pPr algn="ctr"/>
            <a:r>
              <a:rPr lang="en-US" sz="2400" b="1" dirty="0">
                <a:ln w="6600">
                  <a:solidFill>
                    <a:schemeClr val="accent2"/>
                  </a:solidFill>
                  <a:prstDash val="solid"/>
                </a:ln>
                <a:solidFill>
                  <a:srgbClr val="FFFFFF"/>
                </a:solidFill>
                <a:effectLst>
                  <a:outerShdw dist="38100" dir="2700000" algn="tl" rotWithShape="0">
                    <a:schemeClr val="accent2"/>
                  </a:outerShdw>
                </a:effectLst>
              </a:rPr>
              <a:t>14</a:t>
            </a:r>
            <a:endParaRPr lang="fr-FR" sz="2400" b="1" cap="none" spc="0" dirty="0">
              <a:ln w="6600">
                <a:solidFill>
                  <a:schemeClr val="accent2"/>
                </a:solidFill>
                <a:prstDash val="solid"/>
              </a:ln>
              <a:solidFill>
                <a:srgbClr val="FFFFFF"/>
              </a:solidFill>
              <a:effectLst>
                <a:outerShdw dist="38100" dir="2700000" algn="tl" rotWithShape="0">
                  <a:schemeClr val="accent2"/>
                </a:outerShdw>
              </a:effectLst>
            </a:endParaRPr>
          </a:p>
        </p:txBody>
      </p:sp>
    </p:spTree>
    <p:extLst>
      <p:ext uri="{BB962C8B-B14F-4D97-AF65-F5344CB8AC3E}">
        <p14:creationId xmlns:p14="http://schemas.microsoft.com/office/powerpoint/2010/main" val="271487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up)">
                                      <p:cBhvr>
                                        <p:cTn id="7" dur="500"/>
                                        <p:tgtEl>
                                          <p:spTgt spid="14"/>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wipe(up)">
                                      <p:cBhvr>
                                        <p:cTn id="10" dur="500"/>
                                        <p:tgtEl>
                                          <p:spTgt spid="15"/>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wipe(up)">
                                      <p:cBhvr>
                                        <p:cTn id="13" dur="500"/>
                                        <p:tgtEl>
                                          <p:spTgt spid="21"/>
                                        </p:tgtEl>
                                      </p:cBhvr>
                                    </p:animEffect>
                                  </p:childTnLst>
                                </p:cTn>
                              </p:par>
                              <p:par>
                                <p:cTn id="14" presetID="22" presetClass="entr" presetSubtype="1" fill="hold" nodeType="with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wipe(up)">
                                      <p:cBhvr>
                                        <p:cTn id="16"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1"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cxnSp>
        <p:nvCxnSpPr>
          <p:cNvPr id="14" name="Google Shape;172;p39">
            <a:extLst>
              <a:ext uri="{FF2B5EF4-FFF2-40B4-BE49-F238E27FC236}">
                <a16:creationId xmlns:a16="http://schemas.microsoft.com/office/drawing/2014/main" id="{76F82E88-457A-41CC-AA62-2542A16A0C26}"/>
              </a:ext>
            </a:extLst>
          </p:cNvPr>
          <p:cNvCxnSpPr>
            <a:cxnSpLocks/>
          </p:cNvCxnSpPr>
          <p:nvPr/>
        </p:nvCxnSpPr>
        <p:spPr>
          <a:xfrm>
            <a:off x="144423" y="151496"/>
            <a:ext cx="1840321" cy="1292"/>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15" name="Titre 2">
            <a:extLst>
              <a:ext uri="{FF2B5EF4-FFF2-40B4-BE49-F238E27FC236}">
                <a16:creationId xmlns:a16="http://schemas.microsoft.com/office/drawing/2014/main" id="{1A0D2281-3CBE-4FF4-8CDF-C636A6B7F472}"/>
              </a:ext>
            </a:extLst>
          </p:cNvPr>
          <p:cNvSpPr>
            <a:spLocks noGrp="1"/>
          </p:cNvSpPr>
          <p:nvPr>
            <p:ph type="title"/>
          </p:nvPr>
        </p:nvSpPr>
        <p:spPr>
          <a:xfrm>
            <a:off x="70746" y="152788"/>
            <a:ext cx="5735700" cy="941400"/>
          </a:xfrm>
        </p:spPr>
        <p:txBody>
          <a:bodyPr/>
          <a:lstStyle/>
          <a:p>
            <a:r>
              <a:rPr lang="fr-FR" dirty="0"/>
              <a:t>Healthcare</a:t>
            </a:r>
          </a:p>
        </p:txBody>
      </p:sp>
      <p:sp>
        <p:nvSpPr>
          <p:cNvPr id="21" name="Rectangle 20">
            <a:extLst>
              <a:ext uri="{FF2B5EF4-FFF2-40B4-BE49-F238E27FC236}">
                <a16:creationId xmlns:a16="http://schemas.microsoft.com/office/drawing/2014/main" id="{1639B624-01C1-4355-8FFA-E5019103672A}"/>
              </a:ext>
            </a:extLst>
          </p:cNvPr>
          <p:cNvSpPr/>
          <p:nvPr/>
        </p:nvSpPr>
        <p:spPr>
          <a:xfrm>
            <a:off x="583682" y="2353725"/>
            <a:ext cx="7976635" cy="1477328"/>
          </a:xfrm>
          <a:prstGeom prst="rect">
            <a:avLst/>
          </a:prstGeom>
          <a:noFill/>
        </p:spPr>
        <p:txBody>
          <a:bodyPr wrap="square" lIns="91440" tIns="45720" rIns="91440" bIns="45720">
            <a:spAutoFit/>
          </a:bodyPr>
          <a:lstStyle/>
          <a:p>
            <a:r>
              <a:rPr lang="en-US" sz="1800" dirty="0">
                <a:solidFill>
                  <a:schemeClr val="bg1"/>
                </a:solidFill>
              </a:rPr>
              <a:t>Blockchain technology in healthcare presents a promising avenue for securing patient data. Its decentralized structure ensures data integrity and security. Through encrypted and immutable records, blockchain empowers patients with greater control over their health data while enabling efficient sharing between providers. </a:t>
            </a:r>
            <a:endParaRPr lang="fr-FR" sz="1800" b="0" cap="none" spc="0" dirty="0">
              <a:ln w="0"/>
              <a:solidFill>
                <a:schemeClr val="bg1"/>
              </a:solidFill>
              <a:effectLst>
                <a:outerShdw blurRad="38100" dist="19050" dir="2700000" algn="tl" rotWithShape="0">
                  <a:schemeClr val="dk1">
                    <a:alpha val="40000"/>
                  </a:schemeClr>
                </a:outerShdw>
              </a:effectLst>
            </a:endParaRPr>
          </a:p>
        </p:txBody>
      </p:sp>
      <p:pic>
        <p:nvPicPr>
          <p:cNvPr id="8" name="Image 7">
            <a:extLst>
              <a:ext uri="{FF2B5EF4-FFF2-40B4-BE49-F238E27FC236}">
                <a16:creationId xmlns:a16="http://schemas.microsoft.com/office/drawing/2014/main" id="{A4364A3C-EF1B-45EE-B770-D7A5BF03C04E}"/>
              </a:ext>
            </a:extLst>
          </p:cNvPr>
          <p:cNvPicPr>
            <a:picLocks noChangeAspect="1"/>
          </p:cNvPicPr>
          <p:nvPr/>
        </p:nvPicPr>
        <p:blipFill>
          <a:blip r:embed="rId3"/>
          <a:stretch>
            <a:fillRect/>
          </a:stretch>
        </p:blipFill>
        <p:spPr>
          <a:xfrm>
            <a:off x="2332073" y="137263"/>
            <a:ext cx="4071537" cy="1913849"/>
          </a:xfrm>
          <a:prstGeom prst="rect">
            <a:avLst/>
          </a:prstGeom>
        </p:spPr>
      </p:pic>
      <p:sp>
        <p:nvSpPr>
          <p:cNvPr id="6" name="Rectangle 5">
            <a:extLst>
              <a:ext uri="{FF2B5EF4-FFF2-40B4-BE49-F238E27FC236}">
                <a16:creationId xmlns:a16="http://schemas.microsoft.com/office/drawing/2014/main" id="{2058D21B-DE69-4762-A9D2-D70373EDD5DC}"/>
              </a:ext>
            </a:extLst>
          </p:cNvPr>
          <p:cNvSpPr/>
          <p:nvPr/>
        </p:nvSpPr>
        <p:spPr>
          <a:xfrm>
            <a:off x="8516406" y="4528254"/>
            <a:ext cx="627594" cy="461665"/>
          </a:xfrm>
          <a:prstGeom prst="rect">
            <a:avLst/>
          </a:prstGeom>
          <a:noFill/>
        </p:spPr>
        <p:txBody>
          <a:bodyPr wrap="square" lIns="91440" tIns="45720" rIns="91440" bIns="45720">
            <a:spAutoFit/>
          </a:bodyPr>
          <a:lstStyle/>
          <a:p>
            <a:pPr algn="ctr"/>
            <a:r>
              <a:rPr lang="en-US" sz="2400" b="1" dirty="0">
                <a:ln w="6600">
                  <a:solidFill>
                    <a:schemeClr val="accent2"/>
                  </a:solidFill>
                  <a:prstDash val="solid"/>
                </a:ln>
                <a:solidFill>
                  <a:srgbClr val="FFFFFF"/>
                </a:solidFill>
                <a:effectLst>
                  <a:outerShdw dist="38100" dir="2700000" algn="tl" rotWithShape="0">
                    <a:schemeClr val="accent2"/>
                  </a:outerShdw>
                </a:effectLst>
              </a:rPr>
              <a:t>15</a:t>
            </a:r>
            <a:endParaRPr lang="fr-FR" sz="2400" b="1" cap="none" spc="0" dirty="0">
              <a:ln w="6600">
                <a:solidFill>
                  <a:schemeClr val="accent2"/>
                </a:solidFill>
                <a:prstDash val="solid"/>
              </a:ln>
              <a:solidFill>
                <a:srgbClr val="FFFFFF"/>
              </a:solidFill>
              <a:effectLst>
                <a:outerShdw dist="38100" dir="2700000" algn="tl" rotWithShape="0">
                  <a:schemeClr val="accent2"/>
                </a:outerShdw>
              </a:effectLst>
            </a:endParaRPr>
          </a:p>
        </p:txBody>
      </p:sp>
    </p:spTree>
    <p:extLst>
      <p:ext uri="{BB962C8B-B14F-4D97-AF65-F5344CB8AC3E}">
        <p14:creationId xmlns:p14="http://schemas.microsoft.com/office/powerpoint/2010/main" val="3786461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up)">
                                      <p:cBhvr>
                                        <p:cTn id="7" dur="250"/>
                                        <p:tgtEl>
                                          <p:spTgt spid="14"/>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wipe(up)">
                                      <p:cBhvr>
                                        <p:cTn id="10" dur="250"/>
                                        <p:tgtEl>
                                          <p:spTgt spid="15"/>
                                        </p:tgtEl>
                                      </p:cBhvr>
                                    </p:animEffect>
                                  </p:childTnLst>
                                </p:cTn>
                              </p:par>
                              <p:par>
                                <p:cTn id="11" presetID="22" presetClass="entr" presetSubtype="1"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ipe(up)">
                                      <p:cBhvr>
                                        <p:cTn id="13" dur="250"/>
                                        <p:tgtEl>
                                          <p:spTgt spid="8"/>
                                        </p:tgtEl>
                                      </p:cBhvr>
                                    </p:animEffect>
                                  </p:childTnLst>
                                </p:cTn>
                              </p:par>
                              <p:par>
                                <p:cTn id="14" presetID="22" presetClass="entr" presetSubtype="1" fill="hold" grpId="0" nodeType="with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wipe(up)">
                                      <p:cBhvr>
                                        <p:cTn id="16" dur="25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1"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cxnSp>
        <p:nvCxnSpPr>
          <p:cNvPr id="14" name="Google Shape;172;p39">
            <a:extLst>
              <a:ext uri="{FF2B5EF4-FFF2-40B4-BE49-F238E27FC236}">
                <a16:creationId xmlns:a16="http://schemas.microsoft.com/office/drawing/2014/main" id="{76F82E88-457A-41CC-AA62-2542A16A0C26}"/>
              </a:ext>
            </a:extLst>
          </p:cNvPr>
          <p:cNvCxnSpPr>
            <a:cxnSpLocks/>
          </p:cNvCxnSpPr>
          <p:nvPr/>
        </p:nvCxnSpPr>
        <p:spPr>
          <a:xfrm>
            <a:off x="144423" y="151496"/>
            <a:ext cx="1840321" cy="1292"/>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15" name="Titre 2">
            <a:extLst>
              <a:ext uri="{FF2B5EF4-FFF2-40B4-BE49-F238E27FC236}">
                <a16:creationId xmlns:a16="http://schemas.microsoft.com/office/drawing/2014/main" id="{1A0D2281-3CBE-4FF4-8CDF-C636A6B7F472}"/>
              </a:ext>
            </a:extLst>
          </p:cNvPr>
          <p:cNvSpPr>
            <a:spLocks noGrp="1"/>
          </p:cNvSpPr>
          <p:nvPr>
            <p:ph type="title"/>
          </p:nvPr>
        </p:nvSpPr>
        <p:spPr>
          <a:xfrm>
            <a:off x="70746" y="152788"/>
            <a:ext cx="5735700" cy="941400"/>
          </a:xfrm>
        </p:spPr>
        <p:txBody>
          <a:bodyPr/>
          <a:lstStyle/>
          <a:p>
            <a:r>
              <a:rPr lang="fr-FR" dirty="0" err="1"/>
              <a:t>Voting</a:t>
            </a:r>
            <a:r>
              <a:rPr lang="fr-FR" dirty="0"/>
              <a:t> </a:t>
            </a:r>
            <a:r>
              <a:rPr lang="fr-FR" dirty="0" err="1"/>
              <a:t>Systems</a:t>
            </a:r>
            <a:endParaRPr lang="fr-FR" dirty="0"/>
          </a:p>
        </p:txBody>
      </p:sp>
      <p:sp>
        <p:nvSpPr>
          <p:cNvPr id="21" name="Rectangle 20">
            <a:extLst>
              <a:ext uri="{FF2B5EF4-FFF2-40B4-BE49-F238E27FC236}">
                <a16:creationId xmlns:a16="http://schemas.microsoft.com/office/drawing/2014/main" id="{1639B624-01C1-4355-8FFA-E5019103672A}"/>
              </a:ext>
            </a:extLst>
          </p:cNvPr>
          <p:cNvSpPr/>
          <p:nvPr/>
        </p:nvSpPr>
        <p:spPr>
          <a:xfrm>
            <a:off x="205426" y="989947"/>
            <a:ext cx="4720994" cy="2585323"/>
          </a:xfrm>
          <a:prstGeom prst="rect">
            <a:avLst/>
          </a:prstGeom>
          <a:noFill/>
        </p:spPr>
        <p:txBody>
          <a:bodyPr wrap="square" lIns="91440" tIns="45720" rIns="91440" bIns="45720">
            <a:spAutoFit/>
          </a:bodyPr>
          <a:lstStyle/>
          <a:p>
            <a:endParaRPr lang="en-US" sz="1800" dirty="0">
              <a:solidFill>
                <a:schemeClr val="bg1"/>
              </a:solidFill>
            </a:endParaRPr>
          </a:p>
          <a:p>
            <a:r>
              <a:rPr lang="en-US" sz="1800" dirty="0">
                <a:solidFill>
                  <a:schemeClr val="bg1"/>
                </a:solidFill>
              </a:rPr>
              <a:t>Using blockchain for voting means using a secure and unchangeable system to record votes. It's like having an open and see-through book where everyone can check that the votes are real and no one can mess with them. This can make voting safer and faire because it stops cheating. It might also let more people vote easily from anywhere</a:t>
            </a:r>
            <a:endParaRPr lang="fr-FR" sz="1800" b="0" cap="none" spc="0" dirty="0">
              <a:ln w="0"/>
              <a:solidFill>
                <a:schemeClr val="bg1"/>
              </a:solidFill>
              <a:effectLst>
                <a:outerShdw blurRad="38100" dist="19050" dir="2700000" algn="tl" rotWithShape="0">
                  <a:schemeClr val="dk1">
                    <a:alpha val="40000"/>
                  </a:schemeClr>
                </a:outerShdw>
              </a:effectLst>
            </a:endParaRPr>
          </a:p>
        </p:txBody>
      </p:sp>
      <p:pic>
        <p:nvPicPr>
          <p:cNvPr id="4" name="Image 3">
            <a:extLst>
              <a:ext uri="{FF2B5EF4-FFF2-40B4-BE49-F238E27FC236}">
                <a16:creationId xmlns:a16="http://schemas.microsoft.com/office/drawing/2014/main" id="{67B44B3F-CB81-4306-8036-65C95FF21E81}"/>
              </a:ext>
            </a:extLst>
          </p:cNvPr>
          <p:cNvPicPr>
            <a:picLocks noChangeAspect="1"/>
          </p:cNvPicPr>
          <p:nvPr/>
        </p:nvPicPr>
        <p:blipFill>
          <a:blip r:embed="rId3"/>
          <a:stretch>
            <a:fillRect/>
          </a:stretch>
        </p:blipFill>
        <p:spPr>
          <a:xfrm>
            <a:off x="5137631" y="1200068"/>
            <a:ext cx="3659040" cy="2442080"/>
          </a:xfrm>
          <a:prstGeom prst="rect">
            <a:avLst/>
          </a:prstGeom>
        </p:spPr>
      </p:pic>
      <p:sp>
        <p:nvSpPr>
          <p:cNvPr id="6" name="Rectangle 5">
            <a:extLst>
              <a:ext uri="{FF2B5EF4-FFF2-40B4-BE49-F238E27FC236}">
                <a16:creationId xmlns:a16="http://schemas.microsoft.com/office/drawing/2014/main" id="{C30CA715-359E-4817-BD54-1FBA59ED2519}"/>
              </a:ext>
            </a:extLst>
          </p:cNvPr>
          <p:cNvSpPr/>
          <p:nvPr/>
        </p:nvSpPr>
        <p:spPr>
          <a:xfrm>
            <a:off x="8516406" y="4528254"/>
            <a:ext cx="627594" cy="461665"/>
          </a:xfrm>
          <a:prstGeom prst="rect">
            <a:avLst/>
          </a:prstGeom>
          <a:noFill/>
        </p:spPr>
        <p:txBody>
          <a:bodyPr wrap="square" lIns="91440" tIns="45720" rIns="91440" bIns="45720">
            <a:spAutoFit/>
          </a:bodyPr>
          <a:lstStyle/>
          <a:p>
            <a:pPr algn="ctr"/>
            <a:r>
              <a:rPr lang="en-US" sz="2400" b="1" dirty="0">
                <a:ln w="6600">
                  <a:solidFill>
                    <a:schemeClr val="accent2"/>
                  </a:solidFill>
                  <a:prstDash val="solid"/>
                </a:ln>
                <a:solidFill>
                  <a:srgbClr val="FFFFFF"/>
                </a:solidFill>
                <a:effectLst>
                  <a:outerShdw dist="38100" dir="2700000" algn="tl" rotWithShape="0">
                    <a:schemeClr val="accent2"/>
                  </a:outerShdw>
                </a:effectLst>
              </a:rPr>
              <a:t>16</a:t>
            </a:r>
            <a:endParaRPr lang="fr-FR" sz="2400" b="1" cap="none" spc="0" dirty="0">
              <a:ln w="6600">
                <a:solidFill>
                  <a:schemeClr val="accent2"/>
                </a:solidFill>
                <a:prstDash val="solid"/>
              </a:ln>
              <a:solidFill>
                <a:srgbClr val="FFFFFF"/>
              </a:solidFill>
              <a:effectLst>
                <a:outerShdw dist="38100" dir="2700000" algn="tl" rotWithShape="0">
                  <a:schemeClr val="accent2"/>
                </a:outerShdw>
              </a:effectLst>
            </a:endParaRPr>
          </a:p>
        </p:txBody>
      </p:sp>
    </p:spTree>
    <p:extLst>
      <p:ext uri="{BB962C8B-B14F-4D97-AF65-F5344CB8AC3E}">
        <p14:creationId xmlns:p14="http://schemas.microsoft.com/office/powerpoint/2010/main" val="13242985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up)">
                                      <p:cBhvr>
                                        <p:cTn id="7" dur="500"/>
                                        <p:tgtEl>
                                          <p:spTgt spid="14"/>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wipe(up)">
                                      <p:cBhvr>
                                        <p:cTn id="10" dur="500"/>
                                        <p:tgtEl>
                                          <p:spTgt spid="15"/>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wipe(up)">
                                      <p:cBhvr>
                                        <p:cTn id="13"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1"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8" name="Google Shape;206;p43">
            <a:extLst>
              <a:ext uri="{FF2B5EF4-FFF2-40B4-BE49-F238E27FC236}">
                <a16:creationId xmlns:a16="http://schemas.microsoft.com/office/drawing/2014/main" id="{C5BD9439-555A-4BAF-84EA-DA6F048D30D8}"/>
              </a:ext>
            </a:extLst>
          </p:cNvPr>
          <p:cNvSpPr txBox="1">
            <a:spLocks/>
          </p:cNvSpPr>
          <p:nvPr/>
        </p:nvSpPr>
        <p:spPr>
          <a:xfrm>
            <a:off x="3820633" y="1981669"/>
            <a:ext cx="5089452" cy="1919106"/>
          </a:xfrm>
          <a:prstGeom prst="rect">
            <a:avLst/>
          </a:prstGeom>
          <a:noFill/>
          <a:ln>
            <a:noFill/>
          </a:ln>
          <a:effectLst>
            <a:outerShdw blurRad="57150" dist="19050" dir="5400000" algn="bl" rotWithShape="0">
              <a:srgbClr val="76A5AF">
                <a:alpha val="88000"/>
              </a:srgbClr>
            </a:outerShdw>
          </a:effectLst>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6000"/>
              <a:buFont typeface="Montserrat ExtraBold"/>
              <a:buNone/>
              <a:defRPr sz="6000" b="1" i="0" u="none" strike="noStrike" cap="none">
                <a:solidFill>
                  <a:schemeClr val="lt1"/>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2pPr>
            <a:lvl3pPr marR="0" lvl="2"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3pPr>
            <a:lvl4pPr marR="0" lvl="3"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4pPr>
            <a:lvl5pPr marR="0" lvl="4"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5pPr>
            <a:lvl6pPr marR="0" lvl="5"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6pPr>
            <a:lvl7pPr marR="0" lvl="6"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7pPr>
            <a:lvl8pPr marR="0" lvl="7"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8pPr>
            <a:lvl9pPr marR="0" lvl="8"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9pPr>
          </a:lstStyle>
          <a:p>
            <a:pPr lvl="0"/>
            <a:r>
              <a:rPr lang="fr-MA" sz="4000" dirty="0">
                <a:latin typeface="Times New Roman" panose="02020603050405020304" pitchFamily="18" charset="0"/>
                <a:cs typeface="Times New Roman" panose="02020603050405020304" pitchFamily="18" charset="0"/>
              </a:rPr>
              <a:t>CHALLENGES AND FUTURE TRENDS</a:t>
            </a:r>
          </a:p>
        </p:txBody>
      </p:sp>
      <p:sp>
        <p:nvSpPr>
          <p:cNvPr id="11" name="Google Shape;1986;p56">
            <a:extLst>
              <a:ext uri="{FF2B5EF4-FFF2-40B4-BE49-F238E27FC236}">
                <a16:creationId xmlns:a16="http://schemas.microsoft.com/office/drawing/2014/main" id="{581A1A11-D24A-46F6-9847-DD76B1B9FD20}"/>
              </a:ext>
            </a:extLst>
          </p:cNvPr>
          <p:cNvSpPr txBox="1">
            <a:spLocks/>
          </p:cNvSpPr>
          <p:nvPr/>
        </p:nvSpPr>
        <p:spPr>
          <a:xfrm>
            <a:off x="3678667" y="1230388"/>
            <a:ext cx="5302500" cy="1116600"/>
          </a:xfrm>
          <a:prstGeom prst="rect">
            <a:avLst/>
          </a:prstGeom>
          <a:noFill/>
          <a:ln>
            <a:noFill/>
          </a:ln>
          <a:effectLst>
            <a:outerShdw blurRad="57150" dist="19050" dir="5400000" algn="bl" rotWithShape="0">
              <a:srgbClr val="76A5AF">
                <a:alpha val="88000"/>
              </a:srgbClr>
            </a:outerShdw>
          </a:effectLst>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6000"/>
              <a:buFont typeface="Montserrat ExtraBold"/>
              <a:buNone/>
              <a:defRPr sz="6000" b="1" i="0" u="none" strike="noStrike" cap="none">
                <a:solidFill>
                  <a:schemeClr val="lt1"/>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2pPr>
            <a:lvl3pPr marR="0" lvl="2"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3pPr>
            <a:lvl4pPr marR="0" lvl="3"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4pPr>
            <a:lvl5pPr marR="0" lvl="4"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5pPr>
            <a:lvl6pPr marR="0" lvl="5"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6pPr>
            <a:lvl7pPr marR="0" lvl="6"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7pPr>
            <a:lvl8pPr marR="0" lvl="7"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8pPr>
            <a:lvl9pPr marR="0" lvl="8"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9pPr>
          </a:lstStyle>
          <a:p>
            <a:r>
              <a:rPr lang="en" dirty="0">
                <a:solidFill>
                  <a:srgbClr val="FFAB40"/>
                </a:solidFill>
              </a:rPr>
              <a:t>05</a:t>
            </a:r>
          </a:p>
        </p:txBody>
      </p:sp>
      <p:cxnSp>
        <p:nvCxnSpPr>
          <p:cNvPr id="12" name="Google Shape;1988;p56">
            <a:extLst>
              <a:ext uri="{FF2B5EF4-FFF2-40B4-BE49-F238E27FC236}">
                <a16:creationId xmlns:a16="http://schemas.microsoft.com/office/drawing/2014/main" id="{37B55F99-B5D1-4BE1-B579-0439C44E5C16}"/>
              </a:ext>
            </a:extLst>
          </p:cNvPr>
          <p:cNvCxnSpPr/>
          <p:nvPr/>
        </p:nvCxnSpPr>
        <p:spPr>
          <a:xfrm>
            <a:off x="4983859" y="2346988"/>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5" name="Rectangle 4">
            <a:extLst>
              <a:ext uri="{FF2B5EF4-FFF2-40B4-BE49-F238E27FC236}">
                <a16:creationId xmlns:a16="http://schemas.microsoft.com/office/drawing/2014/main" id="{A753C8EF-7CC5-4F73-821A-16EEBE617302}"/>
              </a:ext>
            </a:extLst>
          </p:cNvPr>
          <p:cNvSpPr/>
          <p:nvPr/>
        </p:nvSpPr>
        <p:spPr>
          <a:xfrm>
            <a:off x="8516406" y="4528254"/>
            <a:ext cx="627594" cy="461665"/>
          </a:xfrm>
          <a:prstGeom prst="rect">
            <a:avLst/>
          </a:prstGeom>
          <a:noFill/>
        </p:spPr>
        <p:txBody>
          <a:bodyPr wrap="square" lIns="91440" tIns="45720" rIns="91440" bIns="45720">
            <a:spAutoFit/>
          </a:bodyPr>
          <a:lstStyle/>
          <a:p>
            <a:pPr algn="ctr"/>
            <a:r>
              <a:rPr lang="en-US" sz="2400" b="1" dirty="0">
                <a:ln w="6600">
                  <a:solidFill>
                    <a:schemeClr val="accent2"/>
                  </a:solidFill>
                  <a:prstDash val="solid"/>
                </a:ln>
                <a:solidFill>
                  <a:srgbClr val="FFFFFF"/>
                </a:solidFill>
                <a:effectLst>
                  <a:outerShdw dist="38100" dir="2700000" algn="tl" rotWithShape="0">
                    <a:schemeClr val="accent2"/>
                  </a:outerShdw>
                </a:effectLst>
              </a:rPr>
              <a:t>17</a:t>
            </a:r>
            <a:endParaRPr lang="fr-FR" sz="2400" b="1" cap="none" spc="0" dirty="0">
              <a:ln w="6600">
                <a:solidFill>
                  <a:schemeClr val="accent2"/>
                </a:solidFill>
                <a:prstDash val="solid"/>
              </a:ln>
              <a:solidFill>
                <a:srgbClr val="FFFFFF"/>
              </a:solidFill>
              <a:effectLst>
                <a:outerShdw dist="38100" dir="2700000" algn="tl" rotWithShape="0">
                  <a:schemeClr val="accent2"/>
                </a:outerShdw>
              </a:effectLst>
            </a:endParaRPr>
          </a:p>
        </p:txBody>
      </p:sp>
    </p:spTree>
    <p:extLst>
      <p:ext uri="{BB962C8B-B14F-4D97-AF65-F5344CB8AC3E}">
        <p14:creationId xmlns:p14="http://schemas.microsoft.com/office/powerpoint/2010/main" val="19914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1000"/>
                                        <p:tgtEl>
                                          <p:spTgt spid="12"/>
                                        </p:tgtEl>
                                      </p:cBhvr>
                                    </p:animEffect>
                                    <p:anim calcmode="lin" valueType="num">
                                      <p:cBhvr>
                                        <p:cTn id="13" dur="1000" fill="hold"/>
                                        <p:tgtEl>
                                          <p:spTgt spid="12"/>
                                        </p:tgtEl>
                                        <p:attrNameLst>
                                          <p:attrName>ppt_x</p:attrName>
                                        </p:attrNameLst>
                                      </p:cBhvr>
                                      <p:tavLst>
                                        <p:tav tm="0">
                                          <p:val>
                                            <p:strVal val="#ppt_x"/>
                                          </p:val>
                                        </p:tav>
                                        <p:tav tm="100000">
                                          <p:val>
                                            <p:strVal val="#ppt_x"/>
                                          </p:val>
                                        </p:tav>
                                      </p:tavLst>
                                    </p:anim>
                                    <p:anim calcmode="lin" valueType="num">
                                      <p:cBhvr>
                                        <p:cTn id="14" dur="1000" fill="hold"/>
                                        <p:tgtEl>
                                          <p:spTgt spid="12"/>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1000"/>
                                        <p:tgtEl>
                                          <p:spTgt spid="11"/>
                                        </p:tgtEl>
                                      </p:cBhvr>
                                    </p:animEffect>
                                    <p:anim calcmode="lin" valueType="num">
                                      <p:cBhvr>
                                        <p:cTn id="18" dur="1000" fill="hold"/>
                                        <p:tgtEl>
                                          <p:spTgt spid="11"/>
                                        </p:tgtEl>
                                        <p:attrNameLst>
                                          <p:attrName>ppt_x</p:attrName>
                                        </p:attrNameLst>
                                      </p:cBhvr>
                                      <p:tavLst>
                                        <p:tav tm="0">
                                          <p:val>
                                            <p:strVal val="#ppt_x"/>
                                          </p:val>
                                        </p:tav>
                                        <p:tav tm="100000">
                                          <p:val>
                                            <p:strVal val="#ppt_x"/>
                                          </p:val>
                                        </p:tav>
                                      </p:tavLst>
                                    </p:anim>
                                    <p:anim calcmode="lin" valueType="num">
                                      <p:cBhvr>
                                        <p:cTn id="1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graphicFrame>
        <p:nvGraphicFramePr>
          <p:cNvPr id="5" name="Diagramme 4">
            <a:extLst>
              <a:ext uri="{FF2B5EF4-FFF2-40B4-BE49-F238E27FC236}">
                <a16:creationId xmlns:a16="http://schemas.microsoft.com/office/drawing/2014/main" id="{5B6E939F-EF74-44BA-AD12-ECC1A536328F}"/>
              </a:ext>
            </a:extLst>
          </p:cNvPr>
          <p:cNvGraphicFramePr/>
          <p:nvPr>
            <p:extLst>
              <p:ext uri="{D42A27DB-BD31-4B8C-83A1-F6EECF244321}">
                <p14:modId xmlns:p14="http://schemas.microsoft.com/office/powerpoint/2010/main" val="391725684"/>
              </p:ext>
            </p:extLst>
          </p:nvPr>
        </p:nvGraphicFramePr>
        <p:xfrm>
          <a:off x="822251" y="539750"/>
          <a:ext cx="7471144" cy="43724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Rectangle 2">
            <a:extLst>
              <a:ext uri="{FF2B5EF4-FFF2-40B4-BE49-F238E27FC236}">
                <a16:creationId xmlns:a16="http://schemas.microsoft.com/office/drawing/2014/main" id="{C0415C29-A274-4919-85F3-B0CF894071DD}"/>
              </a:ext>
            </a:extLst>
          </p:cNvPr>
          <p:cNvSpPr/>
          <p:nvPr/>
        </p:nvSpPr>
        <p:spPr>
          <a:xfrm>
            <a:off x="8516406" y="4528254"/>
            <a:ext cx="627594" cy="461665"/>
          </a:xfrm>
          <a:prstGeom prst="rect">
            <a:avLst/>
          </a:prstGeom>
          <a:noFill/>
        </p:spPr>
        <p:txBody>
          <a:bodyPr wrap="square" lIns="91440" tIns="45720" rIns="91440" bIns="45720">
            <a:spAutoFit/>
          </a:bodyPr>
          <a:lstStyle/>
          <a:p>
            <a:pPr algn="ctr"/>
            <a:r>
              <a:rPr lang="en-US" sz="2400" b="1" dirty="0">
                <a:ln w="6600">
                  <a:solidFill>
                    <a:schemeClr val="accent2"/>
                  </a:solidFill>
                  <a:prstDash val="solid"/>
                </a:ln>
                <a:solidFill>
                  <a:srgbClr val="FFFFFF"/>
                </a:solidFill>
                <a:effectLst>
                  <a:outerShdw dist="38100" dir="2700000" algn="tl" rotWithShape="0">
                    <a:schemeClr val="accent2"/>
                  </a:outerShdw>
                </a:effectLst>
              </a:rPr>
              <a:t>18</a:t>
            </a:r>
            <a:endParaRPr lang="fr-FR" sz="2400" b="1" cap="none" spc="0" dirty="0">
              <a:ln w="6600">
                <a:solidFill>
                  <a:schemeClr val="accent2"/>
                </a:solidFill>
                <a:prstDash val="solid"/>
              </a:ln>
              <a:solidFill>
                <a:srgbClr val="FFFFFF"/>
              </a:solidFill>
              <a:effectLst>
                <a:outerShdw dist="38100" dir="2700000" algn="tl" rotWithShape="0">
                  <a:schemeClr val="accent2"/>
                </a:outerShdw>
              </a:effectLst>
            </a:endParaRPr>
          </a:p>
        </p:txBody>
      </p:sp>
    </p:spTree>
    <p:extLst>
      <p:ext uri="{BB962C8B-B14F-4D97-AF65-F5344CB8AC3E}">
        <p14:creationId xmlns:p14="http://schemas.microsoft.com/office/powerpoint/2010/main" val="2979314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2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graphicFrame>
        <p:nvGraphicFramePr>
          <p:cNvPr id="10" name="Diagramme 9">
            <a:extLst>
              <a:ext uri="{FF2B5EF4-FFF2-40B4-BE49-F238E27FC236}">
                <a16:creationId xmlns:a16="http://schemas.microsoft.com/office/drawing/2014/main" id="{721F06FE-DBFE-2C1F-53B6-892A19AC8685}"/>
              </a:ext>
            </a:extLst>
          </p:cNvPr>
          <p:cNvGraphicFramePr/>
          <p:nvPr>
            <p:extLst>
              <p:ext uri="{D42A27DB-BD31-4B8C-83A1-F6EECF244321}">
                <p14:modId xmlns:p14="http://schemas.microsoft.com/office/powerpoint/2010/main" val="4119049488"/>
              </p:ext>
            </p:extLst>
          </p:nvPr>
        </p:nvGraphicFramePr>
        <p:xfrm>
          <a:off x="1559441" y="826615"/>
          <a:ext cx="6280300" cy="393247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3" name="Google Shape;163;p38">
            <a:extLst>
              <a:ext uri="{FF2B5EF4-FFF2-40B4-BE49-F238E27FC236}">
                <a16:creationId xmlns:a16="http://schemas.microsoft.com/office/drawing/2014/main" id="{3E7AA454-4D9C-44C1-AC99-C366FABB616A}"/>
              </a:ext>
            </a:extLst>
          </p:cNvPr>
          <p:cNvSpPr txBox="1">
            <a:spLocks/>
          </p:cNvSpPr>
          <p:nvPr/>
        </p:nvSpPr>
        <p:spPr>
          <a:xfrm>
            <a:off x="-223399" y="97334"/>
            <a:ext cx="3895175" cy="84351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accent1"/>
              </a:buClr>
              <a:buSzPts val="1400"/>
              <a:buFont typeface="Montserrat"/>
              <a:buNone/>
              <a:defRPr sz="1400" b="0" i="0" u="none" strike="noStrike" cap="none">
                <a:solidFill>
                  <a:schemeClr val="accent1"/>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lt1"/>
              </a:buClr>
              <a:buSzPts val="1800"/>
              <a:buFont typeface="Montserrat"/>
              <a:buNone/>
              <a:defRPr sz="1800" b="0" i="0" u="none" strike="noStrike" cap="none">
                <a:solidFill>
                  <a:schemeClr val="lt1"/>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lt1"/>
              </a:buClr>
              <a:buSzPts val="1800"/>
              <a:buFont typeface="Montserrat"/>
              <a:buNone/>
              <a:defRPr sz="1800" b="0" i="0" u="none" strike="noStrike" cap="none">
                <a:solidFill>
                  <a:schemeClr val="lt1"/>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lt1"/>
              </a:buClr>
              <a:buSzPts val="1800"/>
              <a:buFont typeface="Montserrat"/>
              <a:buNone/>
              <a:defRPr sz="1800" b="0" i="0" u="none" strike="noStrike" cap="none">
                <a:solidFill>
                  <a:schemeClr val="lt1"/>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lt1"/>
              </a:buClr>
              <a:buSzPts val="1800"/>
              <a:buFont typeface="Montserrat"/>
              <a:buNone/>
              <a:defRPr sz="1800" b="0" i="0" u="none" strike="noStrike" cap="none">
                <a:solidFill>
                  <a:schemeClr val="lt1"/>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lt1"/>
              </a:buClr>
              <a:buSzPts val="1800"/>
              <a:buFont typeface="Montserrat"/>
              <a:buNone/>
              <a:defRPr sz="1800" b="0" i="0" u="none" strike="noStrike" cap="none">
                <a:solidFill>
                  <a:schemeClr val="lt1"/>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lt1"/>
              </a:buClr>
              <a:buSzPts val="1800"/>
              <a:buFont typeface="Montserrat"/>
              <a:buNone/>
              <a:defRPr sz="1800" b="0" i="0" u="none" strike="noStrike" cap="none">
                <a:solidFill>
                  <a:schemeClr val="lt1"/>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lt1"/>
              </a:buClr>
              <a:buSzPts val="1800"/>
              <a:buFont typeface="Montserrat"/>
              <a:buNone/>
              <a:defRPr sz="1800" b="0" i="0" u="none" strike="noStrike" cap="none">
                <a:solidFill>
                  <a:schemeClr val="lt1"/>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lt1"/>
              </a:buClr>
              <a:buSzPts val="1800"/>
              <a:buFont typeface="Montserrat"/>
              <a:buNone/>
              <a:defRPr sz="1800" b="0" i="0" u="none" strike="noStrike" cap="none">
                <a:solidFill>
                  <a:schemeClr val="lt1"/>
                </a:solidFill>
                <a:latin typeface="Montserrat"/>
                <a:ea typeface="Montserrat"/>
                <a:cs typeface="Montserrat"/>
                <a:sym typeface="Montserrat"/>
              </a:defRPr>
            </a:lvl9pPr>
          </a:lstStyle>
          <a:p>
            <a:pPr marL="0" lvl="0" indent="0"/>
            <a:r>
              <a:rPr lang="en-US" sz="4000" b="1" dirty="0"/>
              <a:t>CONTENT</a:t>
            </a:r>
            <a:endParaRPr lang="fr-FR" sz="4000" b="1" dirty="0">
              <a:solidFill>
                <a:schemeClr val="bg1"/>
              </a:solidFill>
            </a:endParaRPr>
          </a:p>
          <a:p>
            <a:pPr marL="0" indent="0"/>
            <a:endParaRPr lang="en-US" spc="300" dirty="0"/>
          </a:p>
        </p:txBody>
      </p:sp>
      <p:sp>
        <p:nvSpPr>
          <p:cNvPr id="4" name="Rectangle 3">
            <a:extLst>
              <a:ext uri="{FF2B5EF4-FFF2-40B4-BE49-F238E27FC236}">
                <a16:creationId xmlns:a16="http://schemas.microsoft.com/office/drawing/2014/main" id="{FA3F61BD-C088-4D48-87F1-8A1547075E15}"/>
              </a:ext>
            </a:extLst>
          </p:cNvPr>
          <p:cNvSpPr/>
          <p:nvPr/>
        </p:nvSpPr>
        <p:spPr>
          <a:xfrm>
            <a:off x="8516406" y="4528254"/>
            <a:ext cx="470713" cy="461665"/>
          </a:xfrm>
          <a:prstGeom prst="rect">
            <a:avLst/>
          </a:prstGeom>
          <a:noFill/>
        </p:spPr>
        <p:txBody>
          <a:bodyPr wrap="square" lIns="91440" tIns="45720" rIns="91440" bIns="45720">
            <a:spAutoFit/>
          </a:bodyPr>
          <a:lstStyle/>
          <a:p>
            <a:pPr algn="ctr"/>
            <a:r>
              <a:rPr lang="fr-FR" sz="2400" b="1" cap="none" spc="0" dirty="0">
                <a:ln w="6600">
                  <a:solidFill>
                    <a:schemeClr val="accent2"/>
                  </a:solidFill>
                  <a:prstDash val="solid"/>
                </a:ln>
                <a:solidFill>
                  <a:srgbClr val="FFFFFF"/>
                </a:solidFill>
                <a:effectLst>
                  <a:outerShdw dist="38100" dir="2700000" algn="tl" rotWithShape="0">
                    <a:schemeClr val="accent2"/>
                  </a:outerShdw>
                </a:effectLst>
              </a:rPr>
              <a:t>1</a:t>
            </a:r>
          </a:p>
        </p:txBody>
      </p:sp>
    </p:spTree>
    <p:extLst>
      <p:ext uri="{BB962C8B-B14F-4D97-AF65-F5344CB8AC3E}">
        <p14:creationId xmlns:p14="http://schemas.microsoft.com/office/powerpoint/2010/main" val="593000436"/>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down)">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0">
                                            <p:graphicEl>
                                              <a:dgm id="{9CE03233-8D8A-4DA5-83E6-4BE415FECBCA}"/>
                                            </p:graphicEl>
                                          </p:spTgt>
                                        </p:tgtEl>
                                        <p:attrNameLst>
                                          <p:attrName>style.visibility</p:attrName>
                                        </p:attrNameLst>
                                      </p:cBhvr>
                                      <p:to>
                                        <p:strVal val="visible"/>
                                      </p:to>
                                    </p:set>
                                    <p:animEffect transition="in" filter="wipe(down)">
                                      <p:cBhvr>
                                        <p:cTn id="12" dur="500"/>
                                        <p:tgtEl>
                                          <p:spTgt spid="10">
                                            <p:graphicEl>
                                              <a:dgm id="{9CE03233-8D8A-4DA5-83E6-4BE415FECBCA}"/>
                                            </p:graphicEl>
                                          </p:spTgt>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10">
                                            <p:graphicEl>
                                              <a:dgm id="{428E851F-0C84-485A-B586-932080EBA083}"/>
                                            </p:graphicEl>
                                          </p:spTgt>
                                        </p:tgtEl>
                                        <p:attrNameLst>
                                          <p:attrName>style.visibility</p:attrName>
                                        </p:attrNameLst>
                                      </p:cBhvr>
                                      <p:to>
                                        <p:strVal val="visible"/>
                                      </p:to>
                                    </p:set>
                                    <p:animEffect transition="in" filter="wipe(down)">
                                      <p:cBhvr>
                                        <p:cTn id="15" dur="500"/>
                                        <p:tgtEl>
                                          <p:spTgt spid="10">
                                            <p:graphicEl>
                                              <a:dgm id="{428E851F-0C84-485A-B586-932080EBA083}"/>
                                            </p:graphicEl>
                                          </p:spTgt>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10">
                                            <p:graphicEl>
                                              <a:dgm id="{5D275DBF-5EB1-4B0E-ABF4-665807AF79EE}"/>
                                            </p:graphicEl>
                                          </p:spTgt>
                                        </p:tgtEl>
                                        <p:attrNameLst>
                                          <p:attrName>style.visibility</p:attrName>
                                        </p:attrNameLst>
                                      </p:cBhvr>
                                      <p:to>
                                        <p:strVal val="visible"/>
                                      </p:to>
                                    </p:set>
                                    <p:animEffect transition="in" filter="wipe(down)">
                                      <p:cBhvr>
                                        <p:cTn id="18" dur="500"/>
                                        <p:tgtEl>
                                          <p:spTgt spid="10">
                                            <p:graphicEl>
                                              <a:dgm id="{5D275DBF-5EB1-4B0E-ABF4-665807AF79EE}"/>
                                            </p:graphicEl>
                                          </p:spTgt>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10">
                                            <p:graphicEl>
                                              <a:dgm id="{FFD5C30D-E580-48E7-B61A-BD66371A94A7}"/>
                                            </p:graphicEl>
                                          </p:spTgt>
                                        </p:tgtEl>
                                        <p:attrNameLst>
                                          <p:attrName>style.visibility</p:attrName>
                                        </p:attrNameLst>
                                      </p:cBhvr>
                                      <p:to>
                                        <p:strVal val="visible"/>
                                      </p:to>
                                    </p:set>
                                    <p:animEffect transition="in" filter="wipe(down)">
                                      <p:cBhvr>
                                        <p:cTn id="23" dur="500"/>
                                        <p:tgtEl>
                                          <p:spTgt spid="10">
                                            <p:graphicEl>
                                              <a:dgm id="{FFD5C30D-E580-48E7-B61A-BD66371A94A7}"/>
                                            </p:graphicEl>
                                          </p:spTgt>
                                        </p:tgtEl>
                                      </p:cBhvr>
                                    </p:animEffect>
                                  </p:childTnLst>
                                </p:cTn>
                              </p:par>
                              <p:par>
                                <p:cTn id="24" presetID="22" presetClass="entr" presetSubtype="4" fill="hold" grpId="0" nodeType="withEffect">
                                  <p:stCondLst>
                                    <p:cond delay="0"/>
                                  </p:stCondLst>
                                  <p:childTnLst>
                                    <p:set>
                                      <p:cBhvr>
                                        <p:cTn id="25" dur="1" fill="hold">
                                          <p:stCondLst>
                                            <p:cond delay="0"/>
                                          </p:stCondLst>
                                        </p:cTn>
                                        <p:tgtEl>
                                          <p:spTgt spid="10">
                                            <p:graphicEl>
                                              <a:dgm id="{52082572-7EF3-4561-AB2F-5F8E7C3DFC08}"/>
                                            </p:graphicEl>
                                          </p:spTgt>
                                        </p:tgtEl>
                                        <p:attrNameLst>
                                          <p:attrName>style.visibility</p:attrName>
                                        </p:attrNameLst>
                                      </p:cBhvr>
                                      <p:to>
                                        <p:strVal val="visible"/>
                                      </p:to>
                                    </p:set>
                                    <p:animEffect transition="in" filter="wipe(down)">
                                      <p:cBhvr>
                                        <p:cTn id="26" dur="500"/>
                                        <p:tgtEl>
                                          <p:spTgt spid="10">
                                            <p:graphicEl>
                                              <a:dgm id="{52082572-7EF3-4561-AB2F-5F8E7C3DFC08}"/>
                                            </p:graphicEl>
                                          </p:spTgt>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grpId="0" nodeType="clickEffect">
                                  <p:stCondLst>
                                    <p:cond delay="0"/>
                                  </p:stCondLst>
                                  <p:childTnLst>
                                    <p:set>
                                      <p:cBhvr>
                                        <p:cTn id="30" dur="1" fill="hold">
                                          <p:stCondLst>
                                            <p:cond delay="0"/>
                                          </p:stCondLst>
                                        </p:cTn>
                                        <p:tgtEl>
                                          <p:spTgt spid="10">
                                            <p:graphicEl>
                                              <a:dgm id="{B8798303-25F8-47F0-80F5-421EBD04665E}"/>
                                            </p:graphicEl>
                                          </p:spTgt>
                                        </p:tgtEl>
                                        <p:attrNameLst>
                                          <p:attrName>style.visibility</p:attrName>
                                        </p:attrNameLst>
                                      </p:cBhvr>
                                      <p:to>
                                        <p:strVal val="visible"/>
                                      </p:to>
                                    </p:set>
                                    <p:animEffect transition="in" filter="wipe(down)">
                                      <p:cBhvr>
                                        <p:cTn id="31" dur="500"/>
                                        <p:tgtEl>
                                          <p:spTgt spid="10">
                                            <p:graphicEl>
                                              <a:dgm id="{B8798303-25F8-47F0-80F5-421EBD04665E}"/>
                                            </p:graphicEl>
                                          </p:spTgt>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10">
                                            <p:graphicEl>
                                              <a:dgm id="{3658B871-5F08-4BF4-99CF-4C8C10F778E6}"/>
                                            </p:graphicEl>
                                          </p:spTgt>
                                        </p:tgtEl>
                                        <p:attrNameLst>
                                          <p:attrName>style.visibility</p:attrName>
                                        </p:attrNameLst>
                                      </p:cBhvr>
                                      <p:to>
                                        <p:strVal val="visible"/>
                                      </p:to>
                                    </p:set>
                                    <p:animEffect transition="in" filter="wipe(down)">
                                      <p:cBhvr>
                                        <p:cTn id="34" dur="500"/>
                                        <p:tgtEl>
                                          <p:spTgt spid="10">
                                            <p:graphicEl>
                                              <a:dgm id="{3658B871-5F08-4BF4-99CF-4C8C10F778E6}"/>
                                            </p:graphicEl>
                                          </p:spTgt>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grpId="0" nodeType="clickEffect">
                                  <p:stCondLst>
                                    <p:cond delay="0"/>
                                  </p:stCondLst>
                                  <p:childTnLst>
                                    <p:set>
                                      <p:cBhvr>
                                        <p:cTn id="38" dur="1" fill="hold">
                                          <p:stCondLst>
                                            <p:cond delay="0"/>
                                          </p:stCondLst>
                                        </p:cTn>
                                        <p:tgtEl>
                                          <p:spTgt spid="10">
                                            <p:graphicEl>
                                              <a:dgm id="{A607245D-A572-440D-A745-90935550C647}"/>
                                            </p:graphicEl>
                                          </p:spTgt>
                                        </p:tgtEl>
                                        <p:attrNameLst>
                                          <p:attrName>style.visibility</p:attrName>
                                        </p:attrNameLst>
                                      </p:cBhvr>
                                      <p:to>
                                        <p:strVal val="visible"/>
                                      </p:to>
                                    </p:set>
                                    <p:animEffect transition="in" filter="wipe(down)">
                                      <p:cBhvr>
                                        <p:cTn id="39" dur="500"/>
                                        <p:tgtEl>
                                          <p:spTgt spid="10">
                                            <p:graphicEl>
                                              <a:dgm id="{A607245D-A572-440D-A745-90935550C647}"/>
                                            </p:graphicEl>
                                          </p:spTgt>
                                        </p:tgtEl>
                                      </p:cBhvr>
                                    </p:animEffect>
                                  </p:childTnLst>
                                </p:cTn>
                              </p:par>
                              <p:par>
                                <p:cTn id="40" presetID="22" presetClass="entr" presetSubtype="4" fill="hold" grpId="0" nodeType="withEffect">
                                  <p:stCondLst>
                                    <p:cond delay="0"/>
                                  </p:stCondLst>
                                  <p:childTnLst>
                                    <p:set>
                                      <p:cBhvr>
                                        <p:cTn id="41" dur="1" fill="hold">
                                          <p:stCondLst>
                                            <p:cond delay="0"/>
                                          </p:stCondLst>
                                        </p:cTn>
                                        <p:tgtEl>
                                          <p:spTgt spid="10">
                                            <p:graphicEl>
                                              <a:dgm id="{EE4F5647-A6ED-4F61-9083-0C2528A94A14}"/>
                                            </p:graphicEl>
                                          </p:spTgt>
                                        </p:tgtEl>
                                        <p:attrNameLst>
                                          <p:attrName>style.visibility</p:attrName>
                                        </p:attrNameLst>
                                      </p:cBhvr>
                                      <p:to>
                                        <p:strVal val="visible"/>
                                      </p:to>
                                    </p:set>
                                    <p:animEffect transition="in" filter="wipe(down)">
                                      <p:cBhvr>
                                        <p:cTn id="42" dur="500"/>
                                        <p:tgtEl>
                                          <p:spTgt spid="10">
                                            <p:graphicEl>
                                              <a:dgm id="{EE4F5647-A6ED-4F61-9083-0C2528A94A14}"/>
                                            </p:graphic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10">
                                            <p:graphicEl>
                                              <a:dgm id="{218A62C5-4365-4C12-ACBB-8EF908367A66}"/>
                                            </p:graphicEl>
                                          </p:spTgt>
                                        </p:tgtEl>
                                        <p:attrNameLst>
                                          <p:attrName>style.visibility</p:attrName>
                                        </p:attrNameLst>
                                      </p:cBhvr>
                                      <p:to>
                                        <p:strVal val="visible"/>
                                      </p:to>
                                    </p:set>
                                    <p:animEffect transition="in" filter="wipe(down)">
                                      <p:cBhvr>
                                        <p:cTn id="47" dur="500"/>
                                        <p:tgtEl>
                                          <p:spTgt spid="10">
                                            <p:graphicEl>
                                              <a:dgm id="{218A62C5-4365-4C12-ACBB-8EF908367A66}"/>
                                            </p:graphicEl>
                                          </p:spTgt>
                                        </p:tgtEl>
                                      </p:cBhvr>
                                    </p:animEffect>
                                  </p:childTnLst>
                                </p:cTn>
                              </p:par>
                              <p:par>
                                <p:cTn id="48" presetID="22" presetClass="entr" presetSubtype="4" fill="hold" grpId="0" nodeType="withEffect">
                                  <p:stCondLst>
                                    <p:cond delay="0"/>
                                  </p:stCondLst>
                                  <p:childTnLst>
                                    <p:set>
                                      <p:cBhvr>
                                        <p:cTn id="49" dur="1" fill="hold">
                                          <p:stCondLst>
                                            <p:cond delay="0"/>
                                          </p:stCondLst>
                                        </p:cTn>
                                        <p:tgtEl>
                                          <p:spTgt spid="10">
                                            <p:graphicEl>
                                              <a:dgm id="{34C1BA5C-A5CB-453E-B548-17BCA3F603E2}"/>
                                            </p:graphicEl>
                                          </p:spTgt>
                                        </p:tgtEl>
                                        <p:attrNameLst>
                                          <p:attrName>style.visibility</p:attrName>
                                        </p:attrNameLst>
                                      </p:cBhvr>
                                      <p:to>
                                        <p:strVal val="visible"/>
                                      </p:to>
                                    </p:set>
                                    <p:animEffect transition="in" filter="wipe(down)">
                                      <p:cBhvr>
                                        <p:cTn id="50" dur="500"/>
                                        <p:tgtEl>
                                          <p:spTgt spid="10">
                                            <p:graphicEl>
                                              <a:dgm id="{34C1BA5C-A5CB-453E-B548-17BCA3F603E2}"/>
                                            </p:graphicEl>
                                          </p:spTgt>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4" fill="hold" grpId="0" nodeType="clickEffect">
                                  <p:stCondLst>
                                    <p:cond delay="0"/>
                                  </p:stCondLst>
                                  <p:childTnLst>
                                    <p:set>
                                      <p:cBhvr>
                                        <p:cTn id="54" dur="1" fill="hold">
                                          <p:stCondLst>
                                            <p:cond delay="0"/>
                                          </p:stCondLst>
                                        </p:cTn>
                                        <p:tgtEl>
                                          <p:spTgt spid="10">
                                            <p:graphicEl>
                                              <a:dgm id="{B7C6C6E3-1700-4845-B7E7-11C84A15E444}"/>
                                            </p:graphicEl>
                                          </p:spTgt>
                                        </p:tgtEl>
                                        <p:attrNameLst>
                                          <p:attrName>style.visibility</p:attrName>
                                        </p:attrNameLst>
                                      </p:cBhvr>
                                      <p:to>
                                        <p:strVal val="visible"/>
                                      </p:to>
                                    </p:set>
                                    <p:animEffect transition="in" filter="wipe(down)">
                                      <p:cBhvr>
                                        <p:cTn id="55" dur="500"/>
                                        <p:tgtEl>
                                          <p:spTgt spid="10">
                                            <p:graphicEl>
                                              <a:dgm id="{B7C6C6E3-1700-4845-B7E7-11C84A15E444}"/>
                                            </p:graphicEl>
                                          </p:spTgt>
                                        </p:tgtEl>
                                      </p:cBhvr>
                                    </p:animEffect>
                                  </p:childTnLst>
                                </p:cTn>
                              </p:par>
                              <p:par>
                                <p:cTn id="56" presetID="22" presetClass="entr" presetSubtype="4" fill="hold" grpId="0" nodeType="withEffect">
                                  <p:stCondLst>
                                    <p:cond delay="0"/>
                                  </p:stCondLst>
                                  <p:childTnLst>
                                    <p:set>
                                      <p:cBhvr>
                                        <p:cTn id="57" dur="1" fill="hold">
                                          <p:stCondLst>
                                            <p:cond delay="0"/>
                                          </p:stCondLst>
                                        </p:cTn>
                                        <p:tgtEl>
                                          <p:spTgt spid="10">
                                            <p:graphicEl>
                                              <a:dgm id="{3E5D6511-A7AA-413D-96AD-20F9B517A97B}"/>
                                            </p:graphicEl>
                                          </p:spTgt>
                                        </p:tgtEl>
                                        <p:attrNameLst>
                                          <p:attrName>style.visibility</p:attrName>
                                        </p:attrNameLst>
                                      </p:cBhvr>
                                      <p:to>
                                        <p:strVal val="visible"/>
                                      </p:to>
                                    </p:set>
                                    <p:animEffect transition="in" filter="wipe(down)">
                                      <p:cBhvr>
                                        <p:cTn id="58" dur="500"/>
                                        <p:tgtEl>
                                          <p:spTgt spid="10">
                                            <p:graphicEl>
                                              <a:dgm id="{3E5D6511-A7AA-413D-96AD-20F9B517A97B}"/>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0" grpId="0">
        <p:bldSub>
          <a:bldDgm bld="one"/>
        </p:bldSub>
      </p:bldGraphic>
      <p:bldP spid="1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graphicFrame>
        <p:nvGraphicFramePr>
          <p:cNvPr id="5" name="Diagramme 4">
            <a:extLst>
              <a:ext uri="{FF2B5EF4-FFF2-40B4-BE49-F238E27FC236}">
                <a16:creationId xmlns:a16="http://schemas.microsoft.com/office/drawing/2014/main" id="{5B6E939F-EF74-44BA-AD12-ECC1A536328F}"/>
              </a:ext>
            </a:extLst>
          </p:cNvPr>
          <p:cNvGraphicFramePr/>
          <p:nvPr>
            <p:extLst>
              <p:ext uri="{D42A27DB-BD31-4B8C-83A1-F6EECF244321}">
                <p14:modId xmlns:p14="http://schemas.microsoft.com/office/powerpoint/2010/main" val="846109755"/>
              </p:ext>
            </p:extLst>
          </p:nvPr>
        </p:nvGraphicFramePr>
        <p:xfrm>
          <a:off x="822251" y="539750"/>
          <a:ext cx="7471144" cy="43724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Rectangle 2">
            <a:extLst>
              <a:ext uri="{FF2B5EF4-FFF2-40B4-BE49-F238E27FC236}">
                <a16:creationId xmlns:a16="http://schemas.microsoft.com/office/drawing/2014/main" id="{0BCB3761-2DA6-43B3-B09F-6BCB13D2C1C7}"/>
              </a:ext>
            </a:extLst>
          </p:cNvPr>
          <p:cNvSpPr/>
          <p:nvPr/>
        </p:nvSpPr>
        <p:spPr>
          <a:xfrm>
            <a:off x="8516406" y="4528254"/>
            <a:ext cx="627594" cy="461665"/>
          </a:xfrm>
          <a:prstGeom prst="rect">
            <a:avLst/>
          </a:prstGeom>
          <a:noFill/>
        </p:spPr>
        <p:txBody>
          <a:bodyPr wrap="square" lIns="91440" tIns="45720" rIns="91440" bIns="45720">
            <a:spAutoFit/>
          </a:bodyPr>
          <a:lstStyle/>
          <a:p>
            <a:pPr algn="ctr"/>
            <a:r>
              <a:rPr lang="en-US" sz="2400" b="1" dirty="0">
                <a:ln w="6600">
                  <a:solidFill>
                    <a:schemeClr val="accent2"/>
                  </a:solidFill>
                  <a:prstDash val="solid"/>
                </a:ln>
                <a:solidFill>
                  <a:srgbClr val="FFFFFF"/>
                </a:solidFill>
                <a:effectLst>
                  <a:outerShdw dist="38100" dir="2700000" algn="tl" rotWithShape="0">
                    <a:schemeClr val="accent2"/>
                  </a:outerShdw>
                </a:effectLst>
              </a:rPr>
              <a:t>19</a:t>
            </a:r>
            <a:endParaRPr lang="fr-FR" sz="2400" b="1" cap="none" spc="0" dirty="0">
              <a:ln w="6600">
                <a:solidFill>
                  <a:schemeClr val="accent2"/>
                </a:solidFill>
                <a:prstDash val="solid"/>
              </a:ln>
              <a:solidFill>
                <a:srgbClr val="FFFFFF"/>
              </a:solidFill>
              <a:effectLst>
                <a:outerShdw dist="38100" dir="2700000" algn="tl" rotWithShape="0">
                  <a:schemeClr val="accent2"/>
                </a:outerShdw>
              </a:effectLst>
            </a:endParaRPr>
          </a:p>
        </p:txBody>
      </p:sp>
    </p:spTree>
    <p:extLst>
      <p:ext uri="{BB962C8B-B14F-4D97-AF65-F5344CB8AC3E}">
        <p14:creationId xmlns:p14="http://schemas.microsoft.com/office/powerpoint/2010/main" val="243600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2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8" name="Google Shape;206;p43">
            <a:extLst>
              <a:ext uri="{FF2B5EF4-FFF2-40B4-BE49-F238E27FC236}">
                <a16:creationId xmlns:a16="http://schemas.microsoft.com/office/drawing/2014/main" id="{C5BD9439-555A-4BAF-84EA-DA6F048D30D8}"/>
              </a:ext>
            </a:extLst>
          </p:cNvPr>
          <p:cNvSpPr txBox="1">
            <a:spLocks/>
          </p:cNvSpPr>
          <p:nvPr/>
        </p:nvSpPr>
        <p:spPr>
          <a:xfrm>
            <a:off x="4138985" y="2461359"/>
            <a:ext cx="4452747" cy="813610"/>
          </a:xfrm>
          <a:prstGeom prst="rect">
            <a:avLst/>
          </a:prstGeom>
          <a:noFill/>
          <a:ln>
            <a:noFill/>
          </a:ln>
          <a:effectLst>
            <a:outerShdw blurRad="57150" dist="19050" dir="5400000" algn="bl" rotWithShape="0">
              <a:srgbClr val="76A5AF">
                <a:alpha val="88000"/>
              </a:srgbClr>
            </a:outerShdw>
          </a:effectLst>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6000"/>
              <a:buFont typeface="Montserrat ExtraBold"/>
              <a:buNone/>
              <a:defRPr sz="6000" b="1" i="0" u="none" strike="noStrike" cap="none">
                <a:solidFill>
                  <a:schemeClr val="lt1"/>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2pPr>
            <a:lvl3pPr marR="0" lvl="2"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3pPr>
            <a:lvl4pPr marR="0" lvl="3"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4pPr>
            <a:lvl5pPr marR="0" lvl="4"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5pPr>
            <a:lvl6pPr marR="0" lvl="5"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6pPr>
            <a:lvl7pPr marR="0" lvl="6"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7pPr>
            <a:lvl8pPr marR="0" lvl="7"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8pPr>
            <a:lvl9pPr marR="0" lvl="8"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9pPr>
          </a:lstStyle>
          <a:p>
            <a:pPr lvl="0"/>
            <a:r>
              <a:rPr lang="en-US" sz="4000" dirty="0">
                <a:latin typeface="Times New Roman" panose="02020603050405020304" pitchFamily="18" charset="0"/>
                <a:cs typeface="Times New Roman" panose="02020603050405020304" pitchFamily="18" charset="0"/>
              </a:rPr>
              <a:t>SIMULATION</a:t>
            </a:r>
            <a:endParaRPr lang="fr-FR" sz="4000" dirty="0">
              <a:latin typeface="Times New Roman" panose="02020603050405020304" pitchFamily="18" charset="0"/>
              <a:cs typeface="Times New Roman" panose="02020603050405020304" pitchFamily="18" charset="0"/>
            </a:endParaRPr>
          </a:p>
        </p:txBody>
      </p:sp>
      <p:sp>
        <p:nvSpPr>
          <p:cNvPr id="11" name="Google Shape;1986;p56">
            <a:extLst>
              <a:ext uri="{FF2B5EF4-FFF2-40B4-BE49-F238E27FC236}">
                <a16:creationId xmlns:a16="http://schemas.microsoft.com/office/drawing/2014/main" id="{581A1A11-D24A-46F6-9847-DD76B1B9FD20}"/>
              </a:ext>
            </a:extLst>
          </p:cNvPr>
          <p:cNvSpPr txBox="1">
            <a:spLocks/>
          </p:cNvSpPr>
          <p:nvPr/>
        </p:nvSpPr>
        <p:spPr>
          <a:xfrm>
            <a:off x="3678667" y="1230388"/>
            <a:ext cx="5302500" cy="1116600"/>
          </a:xfrm>
          <a:prstGeom prst="rect">
            <a:avLst/>
          </a:prstGeom>
          <a:noFill/>
          <a:ln>
            <a:noFill/>
          </a:ln>
          <a:effectLst>
            <a:outerShdw blurRad="57150" dist="19050" dir="5400000" algn="bl" rotWithShape="0">
              <a:srgbClr val="76A5AF">
                <a:alpha val="88000"/>
              </a:srgbClr>
            </a:outerShdw>
          </a:effectLst>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6000"/>
              <a:buFont typeface="Montserrat ExtraBold"/>
              <a:buNone/>
              <a:defRPr sz="6000" b="1" i="0" u="none" strike="noStrike" cap="none">
                <a:solidFill>
                  <a:schemeClr val="lt1"/>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2pPr>
            <a:lvl3pPr marR="0" lvl="2"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3pPr>
            <a:lvl4pPr marR="0" lvl="3"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4pPr>
            <a:lvl5pPr marR="0" lvl="4"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5pPr>
            <a:lvl6pPr marR="0" lvl="5"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6pPr>
            <a:lvl7pPr marR="0" lvl="6"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7pPr>
            <a:lvl8pPr marR="0" lvl="7"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8pPr>
            <a:lvl9pPr marR="0" lvl="8"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9pPr>
          </a:lstStyle>
          <a:p>
            <a:r>
              <a:rPr lang="en" dirty="0">
                <a:solidFill>
                  <a:srgbClr val="FFAB40"/>
                </a:solidFill>
              </a:rPr>
              <a:t>06</a:t>
            </a:r>
          </a:p>
        </p:txBody>
      </p:sp>
      <p:cxnSp>
        <p:nvCxnSpPr>
          <p:cNvPr id="12" name="Google Shape;1988;p56">
            <a:extLst>
              <a:ext uri="{FF2B5EF4-FFF2-40B4-BE49-F238E27FC236}">
                <a16:creationId xmlns:a16="http://schemas.microsoft.com/office/drawing/2014/main" id="{37B55F99-B5D1-4BE1-B579-0439C44E5C16}"/>
              </a:ext>
            </a:extLst>
          </p:cNvPr>
          <p:cNvCxnSpPr/>
          <p:nvPr/>
        </p:nvCxnSpPr>
        <p:spPr>
          <a:xfrm>
            <a:off x="4983859" y="2346988"/>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5" name="Rectangle 4">
            <a:extLst>
              <a:ext uri="{FF2B5EF4-FFF2-40B4-BE49-F238E27FC236}">
                <a16:creationId xmlns:a16="http://schemas.microsoft.com/office/drawing/2014/main" id="{2007AF18-8949-437E-89A0-B422D5C0A30B}"/>
              </a:ext>
            </a:extLst>
          </p:cNvPr>
          <p:cNvSpPr/>
          <p:nvPr/>
        </p:nvSpPr>
        <p:spPr>
          <a:xfrm>
            <a:off x="8516406" y="4528254"/>
            <a:ext cx="627594" cy="461665"/>
          </a:xfrm>
          <a:prstGeom prst="rect">
            <a:avLst/>
          </a:prstGeom>
          <a:noFill/>
        </p:spPr>
        <p:txBody>
          <a:bodyPr wrap="square" lIns="91440" tIns="45720" rIns="91440" bIns="45720">
            <a:spAutoFit/>
          </a:bodyPr>
          <a:lstStyle/>
          <a:p>
            <a:pPr algn="ctr"/>
            <a:r>
              <a:rPr lang="en-US" sz="2400" b="1" cap="none" spc="0" dirty="0">
                <a:ln w="6600">
                  <a:solidFill>
                    <a:schemeClr val="accent2"/>
                  </a:solidFill>
                  <a:prstDash val="solid"/>
                </a:ln>
                <a:solidFill>
                  <a:srgbClr val="FFFFFF"/>
                </a:solidFill>
                <a:effectLst>
                  <a:outerShdw dist="38100" dir="2700000" algn="tl" rotWithShape="0">
                    <a:schemeClr val="accent2"/>
                  </a:outerShdw>
                </a:effectLst>
              </a:rPr>
              <a:t>20</a:t>
            </a:r>
            <a:endParaRPr lang="fr-FR" sz="2400" b="1" cap="none" spc="0" dirty="0">
              <a:ln w="6600">
                <a:solidFill>
                  <a:schemeClr val="accent2"/>
                </a:solidFill>
                <a:prstDash val="solid"/>
              </a:ln>
              <a:solidFill>
                <a:srgbClr val="FFFFFF"/>
              </a:solidFill>
              <a:effectLst>
                <a:outerShdw dist="38100" dir="2700000" algn="tl" rotWithShape="0">
                  <a:schemeClr val="accent2"/>
                </a:outerShdw>
              </a:effectLst>
            </a:endParaRPr>
          </a:p>
        </p:txBody>
      </p:sp>
    </p:spTree>
    <p:extLst>
      <p:ext uri="{BB962C8B-B14F-4D97-AF65-F5344CB8AC3E}">
        <p14:creationId xmlns:p14="http://schemas.microsoft.com/office/powerpoint/2010/main" val="3029848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1000"/>
                                        <p:tgtEl>
                                          <p:spTgt spid="12"/>
                                        </p:tgtEl>
                                      </p:cBhvr>
                                    </p:animEffect>
                                    <p:anim calcmode="lin" valueType="num">
                                      <p:cBhvr>
                                        <p:cTn id="13" dur="1000" fill="hold"/>
                                        <p:tgtEl>
                                          <p:spTgt spid="12"/>
                                        </p:tgtEl>
                                        <p:attrNameLst>
                                          <p:attrName>ppt_x</p:attrName>
                                        </p:attrNameLst>
                                      </p:cBhvr>
                                      <p:tavLst>
                                        <p:tav tm="0">
                                          <p:val>
                                            <p:strVal val="#ppt_x"/>
                                          </p:val>
                                        </p:tav>
                                        <p:tav tm="100000">
                                          <p:val>
                                            <p:strVal val="#ppt_x"/>
                                          </p:val>
                                        </p:tav>
                                      </p:tavLst>
                                    </p:anim>
                                    <p:anim calcmode="lin" valueType="num">
                                      <p:cBhvr>
                                        <p:cTn id="14" dur="1000" fill="hold"/>
                                        <p:tgtEl>
                                          <p:spTgt spid="12"/>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1000"/>
                                        <p:tgtEl>
                                          <p:spTgt spid="11"/>
                                        </p:tgtEl>
                                      </p:cBhvr>
                                    </p:animEffect>
                                    <p:anim calcmode="lin" valueType="num">
                                      <p:cBhvr>
                                        <p:cTn id="18" dur="1000" fill="hold"/>
                                        <p:tgtEl>
                                          <p:spTgt spid="11"/>
                                        </p:tgtEl>
                                        <p:attrNameLst>
                                          <p:attrName>ppt_x</p:attrName>
                                        </p:attrNameLst>
                                      </p:cBhvr>
                                      <p:tavLst>
                                        <p:tav tm="0">
                                          <p:val>
                                            <p:strVal val="#ppt_x"/>
                                          </p:val>
                                        </p:tav>
                                        <p:tav tm="100000">
                                          <p:val>
                                            <p:strVal val="#ppt_x"/>
                                          </p:val>
                                        </p:tav>
                                      </p:tavLst>
                                    </p:anim>
                                    <p:anim calcmode="lin" valueType="num">
                                      <p:cBhvr>
                                        <p:cTn id="1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8" name="Google Shape;206;p43">
            <a:extLst>
              <a:ext uri="{FF2B5EF4-FFF2-40B4-BE49-F238E27FC236}">
                <a16:creationId xmlns:a16="http://schemas.microsoft.com/office/drawing/2014/main" id="{C5BD9439-555A-4BAF-84EA-DA6F048D30D8}"/>
              </a:ext>
            </a:extLst>
          </p:cNvPr>
          <p:cNvSpPr txBox="1">
            <a:spLocks/>
          </p:cNvSpPr>
          <p:nvPr/>
        </p:nvSpPr>
        <p:spPr>
          <a:xfrm>
            <a:off x="4138985" y="2461359"/>
            <a:ext cx="4452747" cy="813610"/>
          </a:xfrm>
          <a:prstGeom prst="rect">
            <a:avLst/>
          </a:prstGeom>
          <a:noFill/>
          <a:ln>
            <a:noFill/>
          </a:ln>
          <a:effectLst>
            <a:outerShdw blurRad="57150" dist="19050" dir="5400000" algn="bl" rotWithShape="0">
              <a:srgbClr val="76A5AF">
                <a:alpha val="88000"/>
              </a:srgbClr>
            </a:outerShdw>
          </a:effectLst>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6000"/>
              <a:buFont typeface="Montserrat ExtraBold"/>
              <a:buNone/>
              <a:defRPr sz="6000" b="1" i="0" u="none" strike="noStrike" cap="none">
                <a:solidFill>
                  <a:schemeClr val="lt1"/>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2pPr>
            <a:lvl3pPr marR="0" lvl="2"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3pPr>
            <a:lvl4pPr marR="0" lvl="3"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4pPr>
            <a:lvl5pPr marR="0" lvl="4"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5pPr>
            <a:lvl6pPr marR="0" lvl="5"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6pPr>
            <a:lvl7pPr marR="0" lvl="6"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7pPr>
            <a:lvl8pPr marR="0" lvl="7"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8pPr>
            <a:lvl9pPr marR="0" lvl="8"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9pPr>
          </a:lstStyle>
          <a:p>
            <a:pPr lvl="0"/>
            <a:r>
              <a:rPr lang="en-US" sz="4000" dirty="0">
                <a:latin typeface="Times New Roman" panose="02020603050405020304" pitchFamily="18" charset="0"/>
                <a:cs typeface="Times New Roman" panose="02020603050405020304" pitchFamily="18" charset="0"/>
              </a:rPr>
              <a:t>CONCLUSION</a:t>
            </a:r>
            <a:endParaRPr lang="fr-FR" sz="4000" dirty="0">
              <a:latin typeface="Times New Roman" panose="02020603050405020304" pitchFamily="18" charset="0"/>
              <a:cs typeface="Times New Roman" panose="02020603050405020304" pitchFamily="18" charset="0"/>
            </a:endParaRPr>
          </a:p>
        </p:txBody>
      </p:sp>
      <p:sp>
        <p:nvSpPr>
          <p:cNvPr id="11" name="Google Shape;1986;p56">
            <a:extLst>
              <a:ext uri="{FF2B5EF4-FFF2-40B4-BE49-F238E27FC236}">
                <a16:creationId xmlns:a16="http://schemas.microsoft.com/office/drawing/2014/main" id="{581A1A11-D24A-46F6-9847-DD76B1B9FD20}"/>
              </a:ext>
            </a:extLst>
          </p:cNvPr>
          <p:cNvSpPr txBox="1">
            <a:spLocks/>
          </p:cNvSpPr>
          <p:nvPr/>
        </p:nvSpPr>
        <p:spPr>
          <a:xfrm>
            <a:off x="3678667" y="1230388"/>
            <a:ext cx="5302500" cy="1116600"/>
          </a:xfrm>
          <a:prstGeom prst="rect">
            <a:avLst/>
          </a:prstGeom>
          <a:noFill/>
          <a:ln>
            <a:noFill/>
          </a:ln>
          <a:effectLst>
            <a:outerShdw blurRad="57150" dist="19050" dir="5400000" algn="bl" rotWithShape="0">
              <a:srgbClr val="76A5AF">
                <a:alpha val="88000"/>
              </a:srgbClr>
            </a:outerShdw>
          </a:effectLst>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6000"/>
              <a:buFont typeface="Montserrat ExtraBold"/>
              <a:buNone/>
              <a:defRPr sz="6000" b="1" i="0" u="none" strike="noStrike" cap="none">
                <a:solidFill>
                  <a:schemeClr val="lt1"/>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2pPr>
            <a:lvl3pPr marR="0" lvl="2"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3pPr>
            <a:lvl4pPr marR="0" lvl="3"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4pPr>
            <a:lvl5pPr marR="0" lvl="4"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5pPr>
            <a:lvl6pPr marR="0" lvl="5"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6pPr>
            <a:lvl7pPr marR="0" lvl="6"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7pPr>
            <a:lvl8pPr marR="0" lvl="7"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8pPr>
            <a:lvl9pPr marR="0" lvl="8"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9pPr>
          </a:lstStyle>
          <a:p>
            <a:r>
              <a:rPr lang="en" dirty="0">
                <a:solidFill>
                  <a:srgbClr val="FFAB40"/>
                </a:solidFill>
              </a:rPr>
              <a:t>06</a:t>
            </a:r>
          </a:p>
        </p:txBody>
      </p:sp>
      <p:cxnSp>
        <p:nvCxnSpPr>
          <p:cNvPr id="12" name="Google Shape;1988;p56">
            <a:extLst>
              <a:ext uri="{FF2B5EF4-FFF2-40B4-BE49-F238E27FC236}">
                <a16:creationId xmlns:a16="http://schemas.microsoft.com/office/drawing/2014/main" id="{37B55F99-B5D1-4BE1-B579-0439C44E5C16}"/>
              </a:ext>
            </a:extLst>
          </p:cNvPr>
          <p:cNvCxnSpPr/>
          <p:nvPr/>
        </p:nvCxnSpPr>
        <p:spPr>
          <a:xfrm>
            <a:off x="4983859" y="2346988"/>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5" name="Rectangle 4">
            <a:extLst>
              <a:ext uri="{FF2B5EF4-FFF2-40B4-BE49-F238E27FC236}">
                <a16:creationId xmlns:a16="http://schemas.microsoft.com/office/drawing/2014/main" id="{2007AF18-8949-437E-89A0-B422D5C0A30B}"/>
              </a:ext>
            </a:extLst>
          </p:cNvPr>
          <p:cNvSpPr/>
          <p:nvPr/>
        </p:nvSpPr>
        <p:spPr>
          <a:xfrm>
            <a:off x="8516406" y="4528254"/>
            <a:ext cx="627594" cy="461665"/>
          </a:xfrm>
          <a:prstGeom prst="rect">
            <a:avLst/>
          </a:prstGeom>
          <a:noFill/>
        </p:spPr>
        <p:txBody>
          <a:bodyPr wrap="square" lIns="91440" tIns="45720" rIns="91440" bIns="45720">
            <a:spAutoFit/>
          </a:bodyPr>
          <a:lstStyle/>
          <a:p>
            <a:pPr algn="ctr"/>
            <a:r>
              <a:rPr lang="en-US" sz="2400" b="1" cap="none" spc="0" dirty="0">
                <a:ln w="6600">
                  <a:solidFill>
                    <a:schemeClr val="accent2"/>
                  </a:solidFill>
                  <a:prstDash val="solid"/>
                </a:ln>
                <a:solidFill>
                  <a:srgbClr val="FFFFFF"/>
                </a:solidFill>
                <a:effectLst>
                  <a:outerShdw dist="38100" dir="2700000" algn="tl" rotWithShape="0">
                    <a:schemeClr val="accent2"/>
                  </a:outerShdw>
                </a:effectLst>
              </a:rPr>
              <a:t>21</a:t>
            </a:r>
            <a:endParaRPr lang="fr-FR" sz="2400" b="1" cap="none" spc="0" dirty="0">
              <a:ln w="6600">
                <a:solidFill>
                  <a:schemeClr val="accent2"/>
                </a:solidFill>
                <a:prstDash val="solid"/>
              </a:ln>
              <a:solidFill>
                <a:srgbClr val="FFFFFF"/>
              </a:solidFill>
              <a:effectLst>
                <a:outerShdw dist="38100" dir="2700000" algn="tl" rotWithShape="0">
                  <a:schemeClr val="accent2"/>
                </a:outerShdw>
              </a:effectLst>
            </a:endParaRPr>
          </a:p>
        </p:txBody>
      </p:sp>
    </p:spTree>
    <p:extLst>
      <p:ext uri="{BB962C8B-B14F-4D97-AF65-F5344CB8AC3E}">
        <p14:creationId xmlns:p14="http://schemas.microsoft.com/office/powerpoint/2010/main" val="6479025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1000"/>
                                        <p:tgtEl>
                                          <p:spTgt spid="12"/>
                                        </p:tgtEl>
                                      </p:cBhvr>
                                    </p:animEffect>
                                    <p:anim calcmode="lin" valueType="num">
                                      <p:cBhvr>
                                        <p:cTn id="13" dur="1000" fill="hold"/>
                                        <p:tgtEl>
                                          <p:spTgt spid="12"/>
                                        </p:tgtEl>
                                        <p:attrNameLst>
                                          <p:attrName>ppt_x</p:attrName>
                                        </p:attrNameLst>
                                      </p:cBhvr>
                                      <p:tavLst>
                                        <p:tav tm="0">
                                          <p:val>
                                            <p:strVal val="#ppt_x"/>
                                          </p:val>
                                        </p:tav>
                                        <p:tav tm="100000">
                                          <p:val>
                                            <p:strVal val="#ppt_x"/>
                                          </p:val>
                                        </p:tav>
                                      </p:tavLst>
                                    </p:anim>
                                    <p:anim calcmode="lin" valueType="num">
                                      <p:cBhvr>
                                        <p:cTn id="14" dur="1000" fill="hold"/>
                                        <p:tgtEl>
                                          <p:spTgt spid="12"/>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1000"/>
                                        <p:tgtEl>
                                          <p:spTgt spid="11"/>
                                        </p:tgtEl>
                                      </p:cBhvr>
                                    </p:animEffect>
                                    <p:anim calcmode="lin" valueType="num">
                                      <p:cBhvr>
                                        <p:cTn id="18" dur="1000" fill="hold"/>
                                        <p:tgtEl>
                                          <p:spTgt spid="11"/>
                                        </p:tgtEl>
                                        <p:attrNameLst>
                                          <p:attrName>ppt_x</p:attrName>
                                        </p:attrNameLst>
                                      </p:cBhvr>
                                      <p:tavLst>
                                        <p:tav tm="0">
                                          <p:val>
                                            <p:strVal val="#ppt_x"/>
                                          </p:val>
                                        </p:tav>
                                        <p:tav tm="100000">
                                          <p:val>
                                            <p:strVal val="#ppt_x"/>
                                          </p:val>
                                        </p:tav>
                                      </p:tavLst>
                                    </p:anim>
                                    <p:anim calcmode="lin" valueType="num">
                                      <p:cBhvr>
                                        <p:cTn id="1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3" name="Rectangle 2">
            <a:extLst>
              <a:ext uri="{FF2B5EF4-FFF2-40B4-BE49-F238E27FC236}">
                <a16:creationId xmlns:a16="http://schemas.microsoft.com/office/drawing/2014/main" id="{0BCB3761-2DA6-43B3-B09F-6BCB13D2C1C7}"/>
              </a:ext>
            </a:extLst>
          </p:cNvPr>
          <p:cNvSpPr/>
          <p:nvPr/>
        </p:nvSpPr>
        <p:spPr>
          <a:xfrm>
            <a:off x="8516406" y="4528254"/>
            <a:ext cx="627594" cy="461665"/>
          </a:xfrm>
          <a:prstGeom prst="rect">
            <a:avLst/>
          </a:prstGeom>
          <a:noFill/>
        </p:spPr>
        <p:txBody>
          <a:bodyPr wrap="square" lIns="91440" tIns="45720" rIns="91440" bIns="45720">
            <a:spAutoFit/>
          </a:bodyPr>
          <a:lstStyle/>
          <a:p>
            <a:pPr algn="ctr"/>
            <a:r>
              <a:rPr lang="en-US" sz="2400" b="1" dirty="0">
                <a:ln w="6600">
                  <a:solidFill>
                    <a:schemeClr val="accent2"/>
                  </a:solidFill>
                  <a:prstDash val="solid"/>
                </a:ln>
                <a:solidFill>
                  <a:srgbClr val="FFFFFF"/>
                </a:solidFill>
                <a:effectLst>
                  <a:outerShdw dist="38100" dir="2700000" algn="tl" rotWithShape="0">
                    <a:schemeClr val="accent2"/>
                  </a:outerShdw>
                </a:effectLst>
              </a:rPr>
              <a:t>22</a:t>
            </a:r>
            <a:endParaRPr lang="fr-FR" sz="2400" b="1" cap="none" spc="0" dirty="0">
              <a:ln w="6600">
                <a:solidFill>
                  <a:schemeClr val="accent2"/>
                </a:solidFill>
                <a:prstDash val="solid"/>
              </a:ln>
              <a:solidFill>
                <a:srgbClr val="FFFFFF"/>
              </a:solidFill>
              <a:effectLst>
                <a:outerShdw dist="38100" dir="2700000" algn="tl" rotWithShape="0">
                  <a:schemeClr val="accent2"/>
                </a:outerShdw>
              </a:effectLst>
            </a:endParaRPr>
          </a:p>
        </p:txBody>
      </p:sp>
      <p:sp>
        <p:nvSpPr>
          <p:cNvPr id="6" name="Rectangle 5">
            <a:extLst>
              <a:ext uri="{FF2B5EF4-FFF2-40B4-BE49-F238E27FC236}">
                <a16:creationId xmlns:a16="http://schemas.microsoft.com/office/drawing/2014/main" id="{C79DF62F-43D0-49A7-A3A5-58BC4F91F9C1}"/>
              </a:ext>
            </a:extLst>
          </p:cNvPr>
          <p:cNvSpPr/>
          <p:nvPr/>
        </p:nvSpPr>
        <p:spPr>
          <a:xfrm>
            <a:off x="205425" y="989947"/>
            <a:ext cx="8212433" cy="2308324"/>
          </a:xfrm>
          <a:prstGeom prst="rect">
            <a:avLst/>
          </a:prstGeom>
          <a:noFill/>
        </p:spPr>
        <p:txBody>
          <a:bodyPr wrap="square" lIns="91440" tIns="45720" rIns="91440" bIns="45720">
            <a:spAutoFit/>
          </a:bodyPr>
          <a:lstStyle/>
          <a:p>
            <a:endParaRPr lang="en-US" sz="1800" dirty="0">
              <a:solidFill>
                <a:schemeClr val="bg1"/>
              </a:solidFill>
            </a:endParaRPr>
          </a:p>
          <a:p>
            <a:r>
              <a:rPr lang="en-US" sz="1800" dirty="0">
                <a:solidFill>
                  <a:schemeClr val="bg1"/>
                </a:solidFill>
              </a:rPr>
              <a:t>As we reach the end of our exploration into blockchain technology, we've uncovered its transformative potential across industries. From its decentralized nature to its immutability, blockchain stands as a pillar of innovation.</a:t>
            </a:r>
          </a:p>
          <a:p>
            <a:r>
              <a:rPr lang="en-US" sz="1800" dirty="0">
                <a:solidFill>
                  <a:schemeClr val="bg1"/>
                </a:solidFill>
              </a:rPr>
              <a:t>As we move forward, embracing and understanding blockchain's intricacies will undoubtedly shape the future. </a:t>
            </a:r>
          </a:p>
          <a:p>
            <a:r>
              <a:rPr lang="en-US" sz="1800" dirty="0">
                <a:solidFill>
                  <a:schemeClr val="bg1"/>
                </a:solidFill>
              </a:rPr>
              <a:t>I encourage further exploration of this technology, as it holds a vast amount of information beyond the scope of this presentation.</a:t>
            </a:r>
            <a:endParaRPr lang="fr-FR" sz="1800" b="0" cap="none" spc="0" dirty="0">
              <a:ln w="0"/>
              <a:solidFill>
                <a:schemeClr val="bg1"/>
              </a:solidFill>
              <a:effectLst>
                <a:outerShdw blurRad="38100" dist="19050" dir="2700000" algn="tl" rotWithShape="0">
                  <a:schemeClr val="dk1">
                    <a:alpha val="40000"/>
                  </a:schemeClr>
                </a:outerShdw>
              </a:effectLst>
            </a:endParaRPr>
          </a:p>
        </p:txBody>
      </p:sp>
      <p:cxnSp>
        <p:nvCxnSpPr>
          <p:cNvPr id="7" name="Google Shape;172;p39">
            <a:extLst>
              <a:ext uri="{FF2B5EF4-FFF2-40B4-BE49-F238E27FC236}">
                <a16:creationId xmlns:a16="http://schemas.microsoft.com/office/drawing/2014/main" id="{D9714A76-EBC4-4B63-AEC1-69E1EF70A284}"/>
              </a:ext>
            </a:extLst>
          </p:cNvPr>
          <p:cNvCxnSpPr>
            <a:cxnSpLocks/>
          </p:cNvCxnSpPr>
          <p:nvPr/>
        </p:nvCxnSpPr>
        <p:spPr>
          <a:xfrm>
            <a:off x="144423" y="151496"/>
            <a:ext cx="25846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8" name="Titre 2">
            <a:extLst>
              <a:ext uri="{FF2B5EF4-FFF2-40B4-BE49-F238E27FC236}">
                <a16:creationId xmlns:a16="http://schemas.microsoft.com/office/drawing/2014/main" id="{0116C333-39A2-4893-A91F-5E4D4AEF8750}"/>
              </a:ext>
            </a:extLst>
          </p:cNvPr>
          <p:cNvSpPr>
            <a:spLocks noGrp="1"/>
          </p:cNvSpPr>
          <p:nvPr>
            <p:ph type="title"/>
          </p:nvPr>
        </p:nvSpPr>
        <p:spPr>
          <a:xfrm>
            <a:off x="70746" y="151496"/>
            <a:ext cx="5735700" cy="942692"/>
          </a:xfrm>
        </p:spPr>
        <p:txBody>
          <a:bodyPr/>
          <a:lstStyle/>
          <a:p>
            <a:r>
              <a:rPr lang="fr-FR" dirty="0"/>
              <a:t>Conclusion</a:t>
            </a:r>
          </a:p>
        </p:txBody>
      </p:sp>
    </p:spTree>
    <p:extLst>
      <p:ext uri="{BB962C8B-B14F-4D97-AF65-F5344CB8AC3E}">
        <p14:creationId xmlns:p14="http://schemas.microsoft.com/office/powerpoint/2010/main" val="37838794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1" name="Google Shape;201;p42"/>
          <p:cNvSpPr txBox="1">
            <a:spLocks noGrp="1"/>
          </p:cNvSpPr>
          <p:nvPr>
            <p:ph type="ctrTitle"/>
          </p:nvPr>
        </p:nvSpPr>
        <p:spPr>
          <a:xfrm>
            <a:off x="1744590" y="1053435"/>
            <a:ext cx="5442900" cy="2603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FR" sz="6600" dirty="0" err="1"/>
              <a:t>Thank</a:t>
            </a:r>
            <a:r>
              <a:rPr lang="fr-FR" sz="6600" dirty="0"/>
              <a:t> You</a:t>
            </a:r>
            <a:br>
              <a:rPr lang="fr-FR" sz="6600" dirty="0"/>
            </a:br>
            <a:r>
              <a:rPr lang="fr-FR" sz="6600" dirty="0"/>
              <a:t>For </a:t>
            </a:r>
            <a:r>
              <a:rPr lang="fr-FR" sz="6600" dirty="0" err="1"/>
              <a:t>Your</a:t>
            </a:r>
            <a:r>
              <a:rPr lang="fr-FR" sz="6600" dirty="0"/>
              <a:t> Attention </a:t>
            </a:r>
            <a:endParaRPr sz="66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8" name="Google Shape;206;p43">
            <a:extLst>
              <a:ext uri="{FF2B5EF4-FFF2-40B4-BE49-F238E27FC236}">
                <a16:creationId xmlns:a16="http://schemas.microsoft.com/office/drawing/2014/main" id="{C5BD9439-555A-4BAF-84EA-DA6F048D30D8}"/>
              </a:ext>
            </a:extLst>
          </p:cNvPr>
          <p:cNvSpPr txBox="1">
            <a:spLocks/>
          </p:cNvSpPr>
          <p:nvPr/>
        </p:nvSpPr>
        <p:spPr>
          <a:xfrm>
            <a:off x="4138985" y="2527891"/>
            <a:ext cx="4452747" cy="813610"/>
          </a:xfrm>
          <a:prstGeom prst="rect">
            <a:avLst/>
          </a:prstGeom>
          <a:noFill/>
          <a:ln>
            <a:noFill/>
          </a:ln>
          <a:effectLst>
            <a:outerShdw blurRad="57150" dist="19050" dir="5400000" algn="bl" rotWithShape="0">
              <a:srgbClr val="76A5AF">
                <a:alpha val="88000"/>
              </a:srgbClr>
            </a:outerShdw>
          </a:effectLst>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6000"/>
              <a:buFont typeface="Montserrat ExtraBold"/>
              <a:buNone/>
              <a:defRPr sz="6000" b="1" i="0" u="none" strike="noStrike" cap="none">
                <a:solidFill>
                  <a:schemeClr val="lt1"/>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2pPr>
            <a:lvl3pPr marR="0" lvl="2"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3pPr>
            <a:lvl4pPr marR="0" lvl="3"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4pPr>
            <a:lvl5pPr marR="0" lvl="4"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5pPr>
            <a:lvl6pPr marR="0" lvl="5"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6pPr>
            <a:lvl7pPr marR="0" lvl="6"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7pPr>
            <a:lvl8pPr marR="0" lvl="7"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8pPr>
            <a:lvl9pPr marR="0" lvl="8"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9pPr>
          </a:lstStyle>
          <a:p>
            <a:pPr algn="l"/>
            <a:r>
              <a:rPr lang="fr-FR" sz="4000" dirty="0"/>
              <a:t>INTRODUCTION</a:t>
            </a:r>
          </a:p>
        </p:txBody>
      </p:sp>
      <p:sp>
        <p:nvSpPr>
          <p:cNvPr id="11" name="Google Shape;1986;p56">
            <a:extLst>
              <a:ext uri="{FF2B5EF4-FFF2-40B4-BE49-F238E27FC236}">
                <a16:creationId xmlns:a16="http://schemas.microsoft.com/office/drawing/2014/main" id="{581A1A11-D24A-46F6-9847-DD76B1B9FD20}"/>
              </a:ext>
            </a:extLst>
          </p:cNvPr>
          <p:cNvSpPr txBox="1">
            <a:spLocks/>
          </p:cNvSpPr>
          <p:nvPr/>
        </p:nvSpPr>
        <p:spPr>
          <a:xfrm>
            <a:off x="3678667" y="1230388"/>
            <a:ext cx="5302500" cy="1116600"/>
          </a:xfrm>
          <a:prstGeom prst="rect">
            <a:avLst/>
          </a:prstGeom>
          <a:noFill/>
          <a:ln>
            <a:noFill/>
          </a:ln>
          <a:effectLst>
            <a:outerShdw blurRad="57150" dist="19050" dir="5400000" algn="bl" rotWithShape="0">
              <a:srgbClr val="76A5AF">
                <a:alpha val="88000"/>
              </a:srgbClr>
            </a:outerShdw>
          </a:effectLst>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6000"/>
              <a:buFont typeface="Montserrat ExtraBold"/>
              <a:buNone/>
              <a:defRPr sz="6000" b="1" i="0" u="none" strike="noStrike" cap="none">
                <a:solidFill>
                  <a:schemeClr val="lt1"/>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2pPr>
            <a:lvl3pPr marR="0" lvl="2"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3pPr>
            <a:lvl4pPr marR="0" lvl="3"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4pPr>
            <a:lvl5pPr marR="0" lvl="4"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5pPr>
            <a:lvl6pPr marR="0" lvl="5"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6pPr>
            <a:lvl7pPr marR="0" lvl="6"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7pPr>
            <a:lvl8pPr marR="0" lvl="7"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8pPr>
            <a:lvl9pPr marR="0" lvl="8"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9pPr>
          </a:lstStyle>
          <a:p>
            <a:r>
              <a:rPr lang="en" dirty="0">
                <a:solidFill>
                  <a:srgbClr val="FFAB40"/>
                </a:solidFill>
              </a:rPr>
              <a:t>01</a:t>
            </a:r>
          </a:p>
        </p:txBody>
      </p:sp>
      <p:cxnSp>
        <p:nvCxnSpPr>
          <p:cNvPr id="12" name="Google Shape;1988;p56">
            <a:extLst>
              <a:ext uri="{FF2B5EF4-FFF2-40B4-BE49-F238E27FC236}">
                <a16:creationId xmlns:a16="http://schemas.microsoft.com/office/drawing/2014/main" id="{37B55F99-B5D1-4BE1-B579-0439C44E5C16}"/>
              </a:ext>
            </a:extLst>
          </p:cNvPr>
          <p:cNvCxnSpPr/>
          <p:nvPr/>
        </p:nvCxnSpPr>
        <p:spPr>
          <a:xfrm>
            <a:off x="4983859" y="2346988"/>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5" name="Rectangle 4">
            <a:extLst>
              <a:ext uri="{FF2B5EF4-FFF2-40B4-BE49-F238E27FC236}">
                <a16:creationId xmlns:a16="http://schemas.microsoft.com/office/drawing/2014/main" id="{42777E60-BADC-4214-B71E-F101EC5268B5}"/>
              </a:ext>
            </a:extLst>
          </p:cNvPr>
          <p:cNvSpPr/>
          <p:nvPr/>
        </p:nvSpPr>
        <p:spPr>
          <a:xfrm>
            <a:off x="8516406" y="4528254"/>
            <a:ext cx="470713" cy="461665"/>
          </a:xfrm>
          <a:prstGeom prst="rect">
            <a:avLst/>
          </a:prstGeom>
          <a:noFill/>
        </p:spPr>
        <p:txBody>
          <a:bodyPr wrap="square" lIns="91440" tIns="45720" rIns="91440" bIns="45720">
            <a:spAutoFit/>
          </a:bodyPr>
          <a:lstStyle/>
          <a:p>
            <a:pPr algn="ctr"/>
            <a:r>
              <a:rPr lang="en-US" sz="2400" b="1" dirty="0">
                <a:ln w="6600">
                  <a:solidFill>
                    <a:schemeClr val="accent2"/>
                  </a:solidFill>
                  <a:prstDash val="solid"/>
                </a:ln>
                <a:solidFill>
                  <a:srgbClr val="FFFFFF"/>
                </a:solidFill>
                <a:effectLst>
                  <a:outerShdw dist="38100" dir="2700000" algn="tl" rotWithShape="0">
                    <a:schemeClr val="accent2"/>
                  </a:outerShdw>
                </a:effectLst>
              </a:rPr>
              <a:t>2</a:t>
            </a:r>
            <a:endParaRPr lang="fr-FR" sz="2400" b="1" cap="none" spc="0" dirty="0">
              <a:ln w="6600">
                <a:solidFill>
                  <a:schemeClr val="accent2"/>
                </a:solidFill>
                <a:prstDash val="solid"/>
              </a:ln>
              <a:solidFill>
                <a:srgbClr val="FFFFFF"/>
              </a:solidFill>
              <a:effectLst>
                <a:outerShdw dist="38100" dir="2700000" algn="tl" rotWithShape="0">
                  <a:schemeClr val="accent2"/>
                </a:outerShdw>
              </a:effectLst>
            </a:endParaRPr>
          </a:p>
        </p:txBody>
      </p:sp>
    </p:spTree>
    <p:extLst>
      <p:ext uri="{BB962C8B-B14F-4D97-AF65-F5344CB8AC3E}">
        <p14:creationId xmlns:p14="http://schemas.microsoft.com/office/powerpoint/2010/main" val="457775037"/>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750"/>
                                        <p:tgtEl>
                                          <p:spTgt spid="8"/>
                                        </p:tgtEl>
                                      </p:cBhvr>
                                    </p:animEffect>
                                    <p:anim calcmode="lin" valueType="num">
                                      <p:cBhvr>
                                        <p:cTn id="8" dur="750" fill="hold"/>
                                        <p:tgtEl>
                                          <p:spTgt spid="8"/>
                                        </p:tgtEl>
                                        <p:attrNameLst>
                                          <p:attrName>ppt_x</p:attrName>
                                        </p:attrNameLst>
                                      </p:cBhvr>
                                      <p:tavLst>
                                        <p:tav tm="0">
                                          <p:val>
                                            <p:strVal val="#ppt_x"/>
                                          </p:val>
                                        </p:tav>
                                        <p:tav tm="100000">
                                          <p:val>
                                            <p:strVal val="#ppt_x"/>
                                          </p:val>
                                        </p:tav>
                                      </p:tavLst>
                                    </p:anim>
                                    <p:anim calcmode="lin" valueType="num">
                                      <p:cBhvr>
                                        <p:cTn id="9" dur="750" fill="hold"/>
                                        <p:tgtEl>
                                          <p:spTgt spid="8"/>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750"/>
                                        <p:tgtEl>
                                          <p:spTgt spid="12"/>
                                        </p:tgtEl>
                                      </p:cBhvr>
                                    </p:animEffect>
                                    <p:anim calcmode="lin" valueType="num">
                                      <p:cBhvr>
                                        <p:cTn id="13" dur="750" fill="hold"/>
                                        <p:tgtEl>
                                          <p:spTgt spid="12"/>
                                        </p:tgtEl>
                                        <p:attrNameLst>
                                          <p:attrName>ppt_x</p:attrName>
                                        </p:attrNameLst>
                                      </p:cBhvr>
                                      <p:tavLst>
                                        <p:tav tm="0">
                                          <p:val>
                                            <p:strVal val="#ppt_x"/>
                                          </p:val>
                                        </p:tav>
                                        <p:tav tm="100000">
                                          <p:val>
                                            <p:strVal val="#ppt_x"/>
                                          </p:val>
                                        </p:tav>
                                      </p:tavLst>
                                    </p:anim>
                                    <p:anim calcmode="lin" valueType="num">
                                      <p:cBhvr>
                                        <p:cTn id="14" dur="750" fill="hold"/>
                                        <p:tgtEl>
                                          <p:spTgt spid="12"/>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750"/>
                                        <p:tgtEl>
                                          <p:spTgt spid="11"/>
                                        </p:tgtEl>
                                      </p:cBhvr>
                                    </p:animEffect>
                                    <p:anim calcmode="lin" valueType="num">
                                      <p:cBhvr>
                                        <p:cTn id="18" dur="750" fill="hold"/>
                                        <p:tgtEl>
                                          <p:spTgt spid="11"/>
                                        </p:tgtEl>
                                        <p:attrNameLst>
                                          <p:attrName>ppt_x</p:attrName>
                                        </p:attrNameLst>
                                      </p:cBhvr>
                                      <p:tavLst>
                                        <p:tav tm="0">
                                          <p:val>
                                            <p:strVal val="#ppt_x"/>
                                          </p:val>
                                        </p:tav>
                                        <p:tav tm="100000">
                                          <p:val>
                                            <p:strVal val="#ppt_x"/>
                                          </p:val>
                                        </p:tav>
                                      </p:tavLst>
                                    </p:anim>
                                    <p:anim calcmode="lin" valueType="num">
                                      <p:cBhvr>
                                        <p:cTn id="19" dur="75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pic>
        <p:nvPicPr>
          <p:cNvPr id="9" name="Image 8">
            <a:extLst>
              <a:ext uri="{FF2B5EF4-FFF2-40B4-BE49-F238E27FC236}">
                <a16:creationId xmlns:a16="http://schemas.microsoft.com/office/drawing/2014/main" id="{552482EC-0D79-4783-8569-8B5772D4A5B1}"/>
              </a:ext>
            </a:extLst>
          </p:cNvPr>
          <p:cNvPicPr>
            <a:picLocks noChangeAspect="1"/>
          </p:cNvPicPr>
          <p:nvPr/>
        </p:nvPicPr>
        <p:blipFill>
          <a:blip r:embed="rId3"/>
          <a:stretch>
            <a:fillRect/>
          </a:stretch>
        </p:blipFill>
        <p:spPr>
          <a:xfrm>
            <a:off x="1545039" y="771767"/>
            <a:ext cx="6053922" cy="3599966"/>
          </a:xfrm>
          <a:prstGeom prst="rect">
            <a:avLst/>
          </a:prstGeom>
        </p:spPr>
      </p:pic>
      <p:sp>
        <p:nvSpPr>
          <p:cNvPr id="4" name="Rectangle 3">
            <a:extLst>
              <a:ext uri="{FF2B5EF4-FFF2-40B4-BE49-F238E27FC236}">
                <a16:creationId xmlns:a16="http://schemas.microsoft.com/office/drawing/2014/main" id="{2DA6C30A-A5CC-4BA3-809D-C087878997BD}"/>
              </a:ext>
            </a:extLst>
          </p:cNvPr>
          <p:cNvSpPr/>
          <p:nvPr/>
        </p:nvSpPr>
        <p:spPr>
          <a:xfrm>
            <a:off x="8516406" y="4528254"/>
            <a:ext cx="470713" cy="461665"/>
          </a:xfrm>
          <a:prstGeom prst="rect">
            <a:avLst/>
          </a:prstGeom>
          <a:noFill/>
        </p:spPr>
        <p:txBody>
          <a:bodyPr wrap="square" lIns="91440" tIns="45720" rIns="91440" bIns="45720">
            <a:spAutoFit/>
          </a:bodyPr>
          <a:lstStyle/>
          <a:p>
            <a:pPr algn="ctr"/>
            <a:r>
              <a:rPr lang="en-US" sz="2400" b="1" dirty="0">
                <a:ln w="6600">
                  <a:solidFill>
                    <a:schemeClr val="accent2"/>
                  </a:solidFill>
                  <a:prstDash val="solid"/>
                </a:ln>
                <a:solidFill>
                  <a:srgbClr val="FFFFFF"/>
                </a:solidFill>
                <a:effectLst>
                  <a:outerShdw dist="38100" dir="2700000" algn="tl" rotWithShape="0">
                    <a:schemeClr val="accent2"/>
                  </a:outerShdw>
                </a:effectLst>
              </a:rPr>
              <a:t>3</a:t>
            </a:r>
            <a:endParaRPr lang="fr-FR" sz="2400" b="1" cap="none" spc="0" dirty="0">
              <a:ln w="6600">
                <a:solidFill>
                  <a:schemeClr val="accent2"/>
                </a:solidFill>
                <a:prstDash val="solid"/>
              </a:ln>
              <a:solidFill>
                <a:srgbClr val="FFFFFF"/>
              </a:solidFill>
              <a:effectLst>
                <a:outerShdw dist="38100" dir="2700000" algn="tl" rotWithShape="0">
                  <a:schemeClr val="accent2"/>
                </a:outerShdw>
              </a:effectLst>
            </a:endParaRPr>
          </a:p>
        </p:txBody>
      </p:sp>
    </p:spTree>
    <p:extLst>
      <p:ext uri="{BB962C8B-B14F-4D97-AF65-F5344CB8AC3E}">
        <p14:creationId xmlns:p14="http://schemas.microsoft.com/office/powerpoint/2010/main" val="4283926654"/>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32"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circle(out)">
                                      <p:cBhvr>
                                        <p:cTn id="7"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81" name="Google Shape;181;p40"/>
          <p:cNvSpPr txBox="1">
            <a:spLocks noGrp="1"/>
          </p:cNvSpPr>
          <p:nvPr>
            <p:ph type="title" idx="2"/>
          </p:nvPr>
        </p:nvSpPr>
        <p:spPr>
          <a:xfrm>
            <a:off x="5026970" y="2734531"/>
            <a:ext cx="3159017" cy="1891532"/>
          </a:xfrm>
          <a:prstGeom prst="rect">
            <a:avLst/>
          </a:prstGeom>
        </p:spPr>
        <p:txBody>
          <a:bodyPr spcFirstLastPara="1" wrap="square" lIns="91425" tIns="91425" rIns="91425" bIns="91425" anchor="b" anchorCtr="0">
            <a:noAutofit/>
          </a:bodyPr>
          <a:lstStyle/>
          <a:p>
            <a:r>
              <a:rPr lang="en-US" sz="1400" dirty="0"/>
              <a:t>In 2009, it was used to create the digital cryptocurrency Bitcoin which was the pioneering implementation that demonstrated the practical utilization of blockchain</a:t>
            </a:r>
            <a:br>
              <a:rPr lang="fr-FR" sz="1400" dirty="0"/>
            </a:br>
            <a:r>
              <a:rPr lang="en-US" dirty="0"/>
              <a:t> </a:t>
            </a:r>
            <a:endParaRPr lang="fr-FR" dirty="0"/>
          </a:p>
        </p:txBody>
      </p:sp>
      <p:sp>
        <p:nvSpPr>
          <p:cNvPr id="183" name="Google Shape;183;p40"/>
          <p:cNvSpPr txBox="1">
            <a:spLocks noGrp="1"/>
          </p:cNvSpPr>
          <p:nvPr>
            <p:ph type="title" idx="4"/>
          </p:nvPr>
        </p:nvSpPr>
        <p:spPr>
          <a:xfrm>
            <a:off x="675408" y="2597340"/>
            <a:ext cx="3574473" cy="1779712"/>
          </a:xfrm>
          <a:prstGeom prst="rect">
            <a:avLst/>
          </a:prstGeom>
        </p:spPr>
        <p:txBody>
          <a:bodyPr spcFirstLastPara="1" wrap="square" lIns="91425" tIns="91425" rIns="91425" bIns="91425" anchor="b" anchorCtr="0">
            <a:noAutofit/>
          </a:bodyPr>
          <a:lstStyle/>
          <a:p>
            <a:r>
              <a:rPr lang="en-US" sz="1400" dirty="0"/>
              <a:t>Blockchain was originally described in 1991 by a group of researchers and was originally</a:t>
            </a:r>
            <a:br>
              <a:rPr lang="fr-FR" sz="1400" dirty="0"/>
            </a:br>
            <a:r>
              <a:rPr lang="en-US" sz="1400" dirty="0"/>
              <a:t>intended to timestamp digital documents so that it’s not possible to backdate them</a:t>
            </a:r>
            <a:br>
              <a:rPr lang="fr-FR" sz="1400" dirty="0"/>
            </a:br>
            <a:r>
              <a:rPr lang="en-US" sz="1400" dirty="0"/>
              <a:t>or to tamper with them.</a:t>
            </a:r>
            <a:endParaRPr lang="fr-FR" sz="1400" dirty="0"/>
          </a:p>
        </p:txBody>
      </p:sp>
      <p:cxnSp>
        <p:nvCxnSpPr>
          <p:cNvPr id="187" name="Google Shape;187;p40"/>
          <p:cNvCxnSpPr/>
          <p:nvPr/>
        </p:nvCxnSpPr>
        <p:spPr>
          <a:xfrm>
            <a:off x="2284748" y="2546160"/>
            <a:ext cx="3972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cxnSp>
        <p:nvCxnSpPr>
          <p:cNvPr id="189" name="Google Shape;189;p40"/>
          <p:cNvCxnSpPr/>
          <p:nvPr/>
        </p:nvCxnSpPr>
        <p:spPr>
          <a:xfrm>
            <a:off x="6407879" y="2546160"/>
            <a:ext cx="3972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5" name="Image 4">
            <a:extLst>
              <a:ext uri="{FF2B5EF4-FFF2-40B4-BE49-F238E27FC236}">
                <a16:creationId xmlns:a16="http://schemas.microsoft.com/office/drawing/2014/main" id="{1C41B913-6631-4C12-B2BF-135F12C3E8EA}"/>
              </a:ext>
            </a:extLst>
          </p:cNvPr>
          <p:cNvPicPr>
            <a:picLocks noChangeAspect="1"/>
          </p:cNvPicPr>
          <p:nvPr/>
        </p:nvPicPr>
        <p:blipFill>
          <a:blip r:embed="rId3"/>
          <a:stretch>
            <a:fillRect/>
          </a:stretch>
        </p:blipFill>
        <p:spPr>
          <a:xfrm>
            <a:off x="1679299" y="1123218"/>
            <a:ext cx="1608091" cy="1611313"/>
          </a:xfrm>
          <a:prstGeom prst="rect">
            <a:avLst/>
          </a:prstGeom>
        </p:spPr>
      </p:pic>
      <p:pic>
        <p:nvPicPr>
          <p:cNvPr id="9" name="Image 8">
            <a:extLst>
              <a:ext uri="{FF2B5EF4-FFF2-40B4-BE49-F238E27FC236}">
                <a16:creationId xmlns:a16="http://schemas.microsoft.com/office/drawing/2014/main" id="{D4EA9032-F755-4266-81AD-9A273DF0CAC1}"/>
              </a:ext>
            </a:extLst>
          </p:cNvPr>
          <p:cNvPicPr>
            <a:picLocks noChangeAspect="1"/>
          </p:cNvPicPr>
          <p:nvPr/>
        </p:nvPicPr>
        <p:blipFill>
          <a:blip r:embed="rId4"/>
          <a:stretch>
            <a:fillRect/>
          </a:stretch>
        </p:blipFill>
        <p:spPr>
          <a:xfrm>
            <a:off x="5748257" y="1040102"/>
            <a:ext cx="1716444" cy="1600244"/>
          </a:xfrm>
          <a:prstGeom prst="rect">
            <a:avLst/>
          </a:prstGeom>
        </p:spPr>
      </p:pic>
      <p:sp>
        <p:nvSpPr>
          <p:cNvPr id="8" name="Rectangle 7">
            <a:extLst>
              <a:ext uri="{FF2B5EF4-FFF2-40B4-BE49-F238E27FC236}">
                <a16:creationId xmlns:a16="http://schemas.microsoft.com/office/drawing/2014/main" id="{1C8CB82A-3E22-4D1A-A569-E1E38E0973D5}"/>
              </a:ext>
            </a:extLst>
          </p:cNvPr>
          <p:cNvSpPr/>
          <p:nvPr/>
        </p:nvSpPr>
        <p:spPr>
          <a:xfrm>
            <a:off x="8516406" y="4528254"/>
            <a:ext cx="470713" cy="461665"/>
          </a:xfrm>
          <a:prstGeom prst="rect">
            <a:avLst/>
          </a:prstGeom>
          <a:noFill/>
        </p:spPr>
        <p:txBody>
          <a:bodyPr wrap="square" lIns="91440" tIns="45720" rIns="91440" bIns="45720">
            <a:spAutoFit/>
          </a:bodyPr>
          <a:lstStyle/>
          <a:p>
            <a:pPr algn="ctr"/>
            <a:r>
              <a:rPr lang="en-US" sz="2400" b="1" dirty="0">
                <a:ln w="6600">
                  <a:solidFill>
                    <a:schemeClr val="accent2"/>
                  </a:solidFill>
                  <a:prstDash val="solid"/>
                </a:ln>
                <a:solidFill>
                  <a:srgbClr val="FFFFFF"/>
                </a:solidFill>
                <a:effectLst>
                  <a:outerShdw dist="38100" dir="2700000" algn="tl" rotWithShape="0">
                    <a:schemeClr val="accent2"/>
                  </a:outerShdw>
                </a:effectLst>
              </a:rPr>
              <a:t>4</a:t>
            </a:r>
            <a:endParaRPr lang="fr-FR" sz="2400" b="1" cap="none" spc="0" dirty="0">
              <a:ln w="6600">
                <a:solidFill>
                  <a:schemeClr val="accent2"/>
                </a:solidFill>
                <a:prstDash val="solid"/>
              </a:ln>
              <a:solidFill>
                <a:srgbClr val="FFFFFF"/>
              </a:solidFill>
              <a:effectLst>
                <a:outerShdw dist="38100" dir="2700000" algn="tl" rotWithShape="0">
                  <a:schemeClr val="accent2"/>
                </a:outerShdw>
              </a:effectLst>
            </a:endParaRPr>
          </a:p>
        </p:txBody>
      </p:sp>
    </p:spTree>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8" name="Google Shape;206;p43">
            <a:extLst>
              <a:ext uri="{FF2B5EF4-FFF2-40B4-BE49-F238E27FC236}">
                <a16:creationId xmlns:a16="http://schemas.microsoft.com/office/drawing/2014/main" id="{C5BD9439-555A-4BAF-84EA-DA6F048D30D8}"/>
              </a:ext>
            </a:extLst>
          </p:cNvPr>
          <p:cNvSpPr txBox="1">
            <a:spLocks/>
          </p:cNvSpPr>
          <p:nvPr/>
        </p:nvSpPr>
        <p:spPr>
          <a:xfrm>
            <a:off x="4138985" y="3056783"/>
            <a:ext cx="4452747" cy="813610"/>
          </a:xfrm>
          <a:prstGeom prst="rect">
            <a:avLst/>
          </a:prstGeom>
          <a:noFill/>
          <a:ln>
            <a:noFill/>
          </a:ln>
          <a:effectLst>
            <a:outerShdw blurRad="57150" dist="19050" dir="5400000" algn="bl" rotWithShape="0">
              <a:srgbClr val="76A5AF">
                <a:alpha val="88000"/>
              </a:srgbClr>
            </a:outerShdw>
          </a:effectLst>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6000"/>
              <a:buFont typeface="Montserrat ExtraBold"/>
              <a:buNone/>
              <a:defRPr sz="6000" b="1" i="0" u="none" strike="noStrike" cap="none">
                <a:solidFill>
                  <a:schemeClr val="lt1"/>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2pPr>
            <a:lvl3pPr marR="0" lvl="2"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3pPr>
            <a:lvl4pPr marR="0" lvl="3"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4pPr>
            <a:lvl5pPr marR="0" lvl="4"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5pPr>
            <a:lvl6pPr marR="0" lvl="5"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6pPr>
            <a:lvl7pPr marR="0" lvl="6"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7pPr>
            <a:lvl8pPr marR="0" lvl="7"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8pPr>
            <a:lvl9pPr marR="0" lvl="8"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9pPr>
          </a:lstStyle>
          <a:p>
            <a:pPr lvl="0"/>
            <a:r>
              <a:rPr lang="fr-MA" sz="4000" dirty="0">
                <a:latin typeface="Times New Roman" panose="02020603050405020304" pitchFamily="18" charset="0"/>
                <a:cs typeface="Times New Roman" panose="02020603050405020304" pitchFamily="18" charset="0"/>
              </a:rPr>
              <a:t>WHAT IS A BLOCKCHAIN</a:t>
            </a:r>
          </a:p>
        </p:txBody>
      </p:sp>
      <p:sp>
        <p:nvSpPr>
          <p:cNvPr id="11" name="Google Shape;1986;p56">
            <a:extLst>
              <a:ext uri="{FF2B5EF4-FFF2-40B4-BE49-F238E27FC236}">
                <a16:creationId xmlns:a16="http://schemas.microsoft.com/office/drawing/2014/main" id="{581A1A11-D24A-46F6-9847-DD76B1B9FD20}"/>
              </a:ext>
            </a:extLst>
          </p:cNvPr>
          <p:cNvSpPr txBox="1">
            <a:spLocks/>
          </p:cNvSpPr>
          <p:nvPr/>
        </p:nvSpPr>
        <p:spPr>
          <a:xfrm>
            <a:off x="3678667" y="1230388"/>
            <a:ext cx="5302500" cy="1116600"/>
          </a:xfrm>
          <a:prstGeom prst="rect">
            <a:avLst/>
          </a:prstGeom>
          <a:noFill/>
          <a:ln>
            <a:noFill/>
          </a:ln>
          <a:effectLst>
            <a:outerShdw blurRad="57150" dist="19050" dir="5400000" algn="bl" rotWithShape="0">
              <a:srgbClr val="76A5AF">
                <a:alpha val="88000"/>
              </a:srgbClr>
            </a:outerShdw>
          </a:effectLst>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6000"/>
              <a:buFont typeface="Montserrat ExtraBold"/>
              <a:buNone/>
              <a:defRPr sz="6000" b="1" i="0" u="none" strike="noStrike" cap="none">
                <a:solidFill>
                  <a:schemeClr val="lt1"/>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2pPr>
            <a:lvl3pPr marR="0" lvl="2"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3pPr>
            <a:lvl4pPr marR="0" lvl="3"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4pPr>
            <a:lvl5pPr marR="0" lvl="4"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5pPr>
            <a:lvl6pPr marR="0" lvl="5"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6pPr>
            <a:lvl7pPr marR="0" lvl="6"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7pPr>
            <a:lvl8pPr marR="0" lvl="7"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8pPr>
            <a:lvl9pPr marR="0" lvl="8"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9pPr>
          </a:lstStyle>
          <a:p>
            <a:r>
              <a:rPr lang="en" dirty="0">
                <a:solidFill>
                  <a:srgbClr val="FFAB40"/>
                </a:solidFill>
              </a:rPr>
              <a:t>02</a:t>
            </a:r>
          </a:p>
        </p:txBody>
      </p:sp>
      <p:cxnSp>
        <p:nvCxnSpPr>
          <p:cNvPr id="12" name="Google Shape;1988;p56">
            <a:extLst>
              <a:ext uri="{FF2B5EF4-FFF2-40B4-BE49-F238E27FC236}">
                <a16:creationId xmlns:a16="http://schemas.microsoft.com/office/drawing/2014/main" id="{37B55F99-B5D1-4BE1-B579-0439C44E5C16}"/>
              </a:ext>
            </a:extLst>
          </p:cNvPr>
          <p:cNvCxnSpPr/>
          <p:nvPr/>
        </p:nvCxnSpPr>
        <p:spPr>
          <a:xfrm>
            <a:off x="4983859" y="2346988"/>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5" name="Rectangle 4">
            <a:extLst>
              <a:ext uri="{FF2B5EF4-FFF2-40B4-BE49-F238E27FC236}">
                <a16:creationId xmlns:a16="http://schemas.microsoft.com/office/drawing/2014/main" id="{5102A62D-D116-4005-871C-FEEA07130449}"/>
              </a:ext>
            </a:extLst>
          </p:cNvPr>
          <p:cNvSpPr/>
          <p:nvPr/>
        </p:nvSpPr>
        <p:spPr>
          <a:xfrm>
            <a:off x="8516406" y="4528254"/>
            <a:ext cx="470713" cy="461665"/>
          </a:xfrm>
          <a:prstGeom prst="rect">
            <a:avLst/>
          </a:prstGeom>
          <a:noFill/>
        </p:spPr>
        <p:txBody>
          <a:bodyPr wrap="square" lIns="91440" tIns="45720" rIns="91440" bIns="45720">
            <a:spAutoFit/>
          </a:bodyPr>
          <a:lstStyle/>
          <a:p>
            <a:pPr algn="ctr"/>
            <a:r>
              <a:rPr lang="en-US" sz="2400" b="1" dirty="0">
                <a:ln w="6600">
                  <a:solidFill>
                    <a:schemeClr val="accent2"/>
                  </a:solidFill>
                  <a:prstDash val="solid"/>
                </a:ln>
                <a:solidFill>
                  <a:srgbClr val="FFFFFF"/>
                </a:solidFill>
                <a:effectLst>
                  <a:outerShdw dist="38100" dir="2700000" algn="tl" rotWithShape="0">
                    <a:schemeClr val="accent2"/>
                  </a:outerShdw>
                </a:effectLst>
              </a:rPr>
              <a:t>5</a:t>
            </a:r>
            <a:endParaRPr lang="fr-FR" sz="2400" b="1" cap="none" spc="0" dirty="0">
              <a:ln w="6600">
                <a:solidFill>
                  <a:schemeClr val="accent2"/>
                </a:solidFill>
                <a:prstDash val="solid"/>
              </a:ln>
              <a:solidFill>
                <a:srgbClr val="FFFFFF"/>
              </a:solidFill>
              <a:effectLst>
                <a:outerShdw dist="38100" dir="2700000" algn="tl" rotWithShape="0">
                  <a:schemeClr val="accent2"/>
                </a:outerShdw>
              </a:effectLst>
            </a:endParaRPr>
          </a:p>
        </p:txBody>
      </p:sp>
    </p:spTree>
    <p:extLst>
      <p:ext uri="{BB962C8B-B14F-4D97-AF65-F5344CB8AC3E}">
        <p14:creationId xmlns:p14="http://schemas.microsoft.com/office/powerpoint/2010/main" val="3645085951"/>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1000"/>
                                        <p:tgtEl>
                                          <p:spTgt spid="12"/>
                                        </p:tgtEl>
                                      </p:cBhvr>
                                    </p:animEffect>
                                    <p:anim calcmode="lin" valueType="num">
                                      <p:cBhvr>
                                        <p:cTn id="13" dur="1000" fill="hold"/>
                                        <p:tgtEl>
                                          <p:spTgt spid="12"/>
                                        </p:tgtEl>
                                        <p:attrNameLst>
                                          <p:attrName>ppt_x</p:attrName>
                                        </p:attrNameLst>
                                      </p:cBhvr>
                                      <p:tavLst>
                                        <p:tav tm="0">
                                          <p:val>
                                            <p:strVal val="#ppt_x"/>
                                          </p:val>
                                        </p:tav>
                                        <p:tav tm="100000">
                                          <p:val>
                                            <p:strVal val="#ppt_x"/>
                                          </p:val>
                                        </p:tav>
                                      </p:tavLst>
                                    </p:anim>
                                    <p:anim calcmode="lin" valueType="num">
                                      <p:cBhvr>
                                        <p:cTn id="14" dur="1000" fill="hold"/>
                                        <p:tgtEl>
                                          <p:spTgt spid="12"/>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1000"/>
                                        <p:tgtEl>
                                          <p:spTgt spid="11"/>
                                        </p:tgtEl>
                                      </p:cBhvr>
                                    </p:animEffect>
                                    <p:anim calcmode="lin" valueType="num">
                                      <p:cBhvr>
                                        <p:cTn id="18" dur="1000" fill="hold"/>
                                        <p:tgtEl>
                                          <p:spTgt spid="11"/>
                                        </p:tgtEl>
                                        <p:attrNameLst>
                                          <p:attrName>ppt_x</p:attrName>
                                        </p:attrNameLst>
                                      </p:cBhvr>
                                      <p:tavLst>
                                        <p:tav tm="0">
                                          <p:val>
                                            <p:strVal val="#ppt_x"/>
                                          </p:val>
                                        </p:tav>
                                        <p:tav tm="100000">
                                          <p:val>
                                            <p:strVal val="#ppt_x"/>
                                          </p:val>
                                        </p:tav>
                                      </p:tavLst>
                                    </p:anim>
                                    <p:anim calcmode="lin" valueType="num">
                                      <p:cBhvr>
                                        <p:cTn id="1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39"/>
          <p:cNvSpPr txBox="1">
            <a:spLocks noGrp="1"/>
          </p:cNvSpPr>
          <p:nvPr>
            <p:ph type="title"/>
          </p:nvPr>
        </p:nvSpPr>
        <p:spPr>
          <a:xfrm>
            <a:off x="113903" y="158502"/>
            <a:ext cx="5735700" cy="688661"/>
          </a:xfrm>
          <a:prstGeom prst="rect">
            <a:avLst/>
          </a:prstGeom>
        </p:spPr>
        <p:txBody>
          <a:bodyPr spcFirstLastPara="1" wrap="square" lIns="91425" tIns="91425" rIns="91425" bIns="91425" anchor="t" anchorCtr="0">
            <a:noAutofit/>
          </a:bodyPr>
          <a:lstStyle/>
          <a:p>
            <a:pPr lvl="0"/>
            <a:r>
              <a:rPr lang="fr-FR" dirty="0"/>
              <a:t>Blockchain</a:t>
            </a:r>
            <a:endParaRPr dirty="0"/>
          </a:p>
        </p:txBody>
      </p:sp>
      <p:cxnSp>
        <p:nvCxnSpPr>
          <p:cNvPr id="172" name="Google Shape;172;p39"/>
          <p:cNvCxnSpPr>
            <a:cxnSpLocks/>
          </p:cNvCxnSpPr>
          <p:nvPr/>
        </p:nvCxnSpPr>
        <p:spPr>
          <a:xfrm>
            <a:off x="201603" y="127499"/>
            <a:ext cx="1824624"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6" name="Rectangle 5">
            <a:extLst>
              <a:ext uri="{FF2B5EF4-FFF2-40B4-BE49-F238E27FC236}">
                <a16:creationId xmlns:a16="http://schemas.microsoft.com/office/drawing/2014/main" id="{7825E2FA-CE01-4977-BEA8-B2CC315107D6}"/>
              </a:ext>
            </a:extLst>
          </p:cNvPr>
          <p:cNvSpPr/>
          <p:nvPr/>
        </p:nvSpPr>
        <p:spPr>
          <a:xfrm>
            <a:off x="407032" y="660125"/>
            <a:ext cx="8329935" cy="1754326"/>
          </a:xfrm>
          <a:prstGeom prst="rect">
            <a:avLst/>
          </a:prstGeom>
          <a:noFill/>
        </p:spPr>
        <p:txBody>
          <a:bodyPr wrap="square" lIns="91440" tIns="45720" rIns="91440" bIns="45720">
            <a:spAutoFit/>
          </a:bodyPr>
          <a:lstStyle/>
          <a:p>
            <a:r>
              <a:rPr lang="en-US" sz="1800" dirty="0">
                <a:ln w="0"/>
                <a:solidFill>
                  <a:schemeClr val="bg1"/>
                </a:solidFill>
                <a:effectLst>
                  <a:outerShdw blurRad="38100" dist="19050" dir="2700000" algn="tl" rotWithShape="0">
                    <a:schemeClr val="dk1">
                      <a:alpha val="40000"/>
                    </a:schemeClr>
                  </a:outerShdw>
                </a:effectLst>
              </a:rPr>
              <a:t>Blockchain can be defined as a distributed public ledger or database of records of every transaction that has been carried out and shared among those participating in the network, the participants are called nodes, and each node has a copy of the blockchain ensuring that any attempt to alter its records would require simultaneous changes across the majority of nodes, which is highly difficult.</a:t>
            </a:r>
            <a:endParaRPr lang="fr-FR" sz="1800" b="0" cap="none" spc="0" dirty="0">
              <a:ln w="0"/>
              <a:solidFill>
                <a:schemeClr val="bg1"/>
              </a:solidFill>
              <a:effectLst>
                <a:outerShdw blurRad="38100" dist="19050" dir="2700000" algn="tl" rotWithShape="0">
                  <a:schemeClr val="dk1">
                    <a:alpha val="40000"/>
                  </a:schemeClr>
                </a:outerShdw>
              </a:effectLst>
            </a:endParaRPr>
          </a:p>
        </p:txBody>
      </p:sp>
      <p:pic>
        <p:nvPicPr>
          <p:cNvPr id="4" name="Image 3">
            <a:extLst>
              <a:ext uri="{FF2B5EF4-FFF2-40B4-BE49-F238E27FC236}">
                <a16:creationId xmlns:a16="http://schemas.microsoft.com/office/drawing/2014/main" id="{EA710830-FD62-4258-ADAC-BA2B49AD5CBC}"/>
              </a:ext>
            </a:extLst>
          </p:cNvPr>
          <p:cNvPicPr>
            <a:picLocks noChangeAspect="1"/>
          </p:cNvPicPr>
          <p:nvPr/>
        </p:nvPicPr>
        <p:blipFill>
          <a:blip r:embed="rId3"/>
          <a:stretch>
            <a:fillRect/>
          </a:stretch>
        </p:blipFill>
        <p:spPr>
          <a:xfrm>
            <a:off x="2137978" y="2309532"/>
            <a:ext cx="4868041" cy="2491068"/>
          </a:xfrm>
          <a:prstGeom prst="rect">
            <a:avLst/>
          </a:prstGeom>
        </p:spPr>
      </p:pic>
      <p:sp>
        <p:nvSpPr>
          <p:cNvPr id="7" name="Rectangle 6">
            <a:extLst>
              <a:ext uri="{FF2B5EF4-FFF2-40B4-BE49-F238E27FC236}">
                <a16:creationId xmlns:a16="http://schemas.microsoft.com/office/drawing/2014/main" id="{660BC58B-0EE7-4746-A990-BC1355032D21}"/>
              </a:ext>
            </a:extLst>
          </p:cNvPr>
          <p:cNvSpPr/>
          <p:nvPr/>
        </p:nvSpPr>
        <p:spPr>
          <a:xfrm>
            <a:off x="8516406" y="4528254"/>
            <a:ext cx="470713" cy="461665"/>
          </a:xfrm>
          <a:prstGeom prst="rect">
            <a:avLst/>
          </a:prstGeom>
          <a:noFill/>
        </p:spPr>
        <p:txBody>
          <a:bodyPr wrap="square" lIns="91440" tIns="45720" rIns="91440" bIns="45720">
            <a:spAutoFit/>
          </a:bodyPr>
          <a:lstStyle/>
          <a:p>
            <a:pPr algn="ctr"/>
            <a:r>
              <a:rPr lang="en-US" sz="2400" b="1" dirty="0">
                <a:ln w="6600">
                  <a:solidFill>
                    <a:schemeClr val="accent2"/>
                  </a:solidFill>
                  <a:prstDash val="solid"/>
                </a:ln>
                <a:solidFill>
                  <a:srgbClr val="FFFFFF"/>
                </a:solidFill>
                <a:effectLst>
                  <a:outerShdw dist="38100" dir="2700000" algn="tl" rotWithShape="0">
                    <a:schemeClr val="accent2"/>
                  </a:outerShdw>
                </a:effectLst>
              </a:rPr>
              <a:t>6</a:t>
            </a:r>
            <a:endParaRPr lang="fr-FR" sz="2400" b="1" cap="none" spc="0" dirty="0">
              <a:ln w="6600">
                <a:solidFill>
                  <a:schemeClr val="accent2"/>
                </a:solidFill>
                <a:prstDash val="solid"/>
              </a:ln>
              <a:solidFill>
                <a:srgbClr val="FFFFFF"/>
              </a:solidFill>
              <a:effectLst>
                <a:outerShdw dist="38100" dir="2700000" algn="tl" rotWithShape="0">
                  <a:schemeClr val="accent2"/>
                </a:outerShdw>
              </a:effectLst>
            </a:endParaRPr>
          </a:p>
        </p:txBody>
      </p:sp>
    </p:spTree>
    <p:extLst>
      <p:ext uri="{BB962C8B-B14F-4D97-AF65-F5344CB8AC3E}">
        <p14:creationId xmlns:p14="http://schemas.microsoft.com/office/powerpoint/2010/main" val="25031205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25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172"/>
                                        </p:tgtEl>
                                        <p:attrNameLst>
                                          <p:attrName>style.visibility</p:attrName>
                                        </p:attrNameLst>
                                      </p:cBhvr>
                                      <p:to>
                                        <p:strVal val="visible"/>
                                      </p:to>
                                    </p:set>
                                    <p:animEffect transition="in" filter="fade">
                                      <p:cBhvr>
                                        <p:cTn id="10" dur="250"/>
                                        <p:tgtEl>
                                          <p:spTgt spid="17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70"/>
                                        </p:tgtEl>
                                        <p:attrNameLst>
                                          <p:attrName>style.visibility</p:attrName>
                                        </p:attrNameLst>
                                      </p:cBhvr>
                                      <p:to>
                                        <p:strVal val="visible"/>
                                      </p:to>
                                    </p:set>
                                    <p:animEffect transition="in" filter="fade">
                                      <p:cBhvr>
                                        <p:cTn id="13" dur="250"/>
                                        <p:tgtEl>
                                          <p:spTgt spid="170"/>
                                        </p:tgtEl>
                                      </p:cBhvr>
                                    </p:animEffect>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250"/>
                                        <p:tgtEl>
                                          <p:spTgt spid="4"/>
                                        </p:tgtEl>
                                      </p:cBhvr>
                                    </p:animEffect>
                                    <p:anim calcmode="lin" valueType="num">
                                      <p:cBhvr>
                                        <p:cTn id="19" dur="250" fill="hold"/>
                                        <p:tgtEl>
                                          <p:spTgt spid="4"/>
                                        </p:tgtEl>
                                        <p:attrNameLst>
                                          <p:attrName>ppt_x</p:attrName>
                                        </p:attrNameLst>
                                      </p:cBhvr>
                                      <p:tavLst>
                                        <p:tav tm="0">
                                          <p:val>
                                            <p:strVal val="#ppt_x"/>
                                          </p:val>
                                        </p:tav>
                                        <p:tav tm="100000">
                                          <p:val>
                                            <p:strVal val="#ppt_x"/>
                                          </p:val>
                                        </p:tav>
                                      </p:tavLst>
                                    </p:anim>
                                    <p:anim calcmode="lin" valueType="num">
                                      <p:cBhvr>
                                        <p:cTn id="20"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0" grpId="0"/>
      <p:bldP spid="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39"/>
          <p:cNvSpPr txBox="1">
            <a:spLocks noGrp="1"/>
          </p:cNvSpPr>
          <p:nvPr>
            <p:ph type="title"/>
          </p:nvPr>
        </p:nvSpPr>
        <p:spPr>
          <a:xfrm>
            <a:off x="113903" y="158502"/>
            <a:ext cx="5735700" cy="61387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THE STRUCTURE OF BLOCKCHAIN</a:t>
            </a:r>
            <a:endParaRPr dirty="0"/>
          </a:p>
        </p:txBody>
      </p:sp>
      <p:cxnSp>
        <p:nvCxnSpPr>
          <p:cNvPr id="172" name="Google Shape;172;p39"/>
          <p:cNvCxnSpPr/>
          <p:nvPr/>
        </p:nvCxnSpPr>
        <p:spPr>
          <a:xfrm>
            <a:off x="201603" y="127499"/>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3" name="Image 2">
            <a:extLst>
              <a:ext uri="{FF2B5EF4-FFF2-40B4-BE49-F238E27FC236}">
                <a16:creationId xmlns:a16="http://schemas.microsoft.com/office/drawing/2014/main" id="{3BD6C4AC-E70B-4478-97FA-2CBB7ACD6EF2}"/>
              </a:ext>
            </a:extLst>
          </p:cNvPr>
          <p:cNvPicPr>
            <a:picLocks noChangeAspect="1"/>
          </p:cNvPicPr>
          <p:nvPr/>
        </p:nvPicPr>
        <p:blipFill>
          <a:blip r:embed="rId3"/>
          <a:stretch>
            <a:fillRect/>
          </a:stretch>
        </p:blipFill>
        <p:spPr>
          <a:xfrm>
            <a:off x="553434" y="1824701"/>
            <a:ext cx="1732565" cy="1891593"/>
          </a:xfrm>
          <a:prstGeom prst="rect">
            <a:avLst/>
          </a:prstGeom>
        </p:spPr>
      </p:pic>
      <p:sp>
        <p:nvSpPr>
          <p:cNvPr id="4" name="Rectangle 3">
            <a:extLst>
              <a:ext uri="{FF2B5EF4-FFF2-40B4-BE49-F238E27FC236}">
                <a16:creationId xmlns:a16="http://schemas.microsoft.com/office/drawing/2014/main" id="{39E326C1-1BEA-4706-AC98-DB2E05B34AF6}"/>
              </a:ext>
            </a:extLst>
          </p:cNvPr>
          <p:cNvSpPr/>
          <p:nvPr/>
        </p:nvSpPr>
        <p:spPr>
          <a:xfrm>
            <a:off x="5249205" y="687573"/>
            <a:ext cx="2581836" cy="245904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fr-FR" dirty="0"/>
          </a:p>
        </p:txBody>
      </p:sp>
      <p:sp>
        <p:nvSpPr>
          <p:cNvPr id="10" name="Rectangle 9">
            <a:extLst>
              <a:ext uri="{FF2B5EF4-FFF2-40B4-BE49-F238E27FC236}">
                <a16:creationId xmlns:a16="http://schemas.microsoft.com/office/drawing/2014/main" id="{413BA26C-124F-412F-B975-C1D691048BEF}"/>
              </a:ext>
            </a:extLst>
          </p:cNvPr>
          <p:cNvSpPr/>
          <p:nvPr/>
        </p:nvSpPr>
        <p:spPr>
          <a:xfrm>
            <a:off x="5249203" y="3147782"/>
            <a:ext cx="2581836" cy="1743196"/>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fr-FR" dirty="0"/>
          </a:p>
        </p:txBody>
      </p:sp>
      <p:sp>
        <p:nvSpPr>
          <p:cNvPr id="7" name="Rectangle 6">
            <a:extLst>
              <a:ext uri="{FF2B5EF4-FFF2-40B4-BE49-F238E27FC236}">
                <a16:creationId xmlns:a16="http://schemas.microsoft.com/office/drawing/2014/main" id="{6DD92752-43C3-4353-AA29-39716352E3F5}"/>
              </a:ext>
            </a:extLst>
          </p:cNvPr>
          <p:cNvSpPr/>
          <p:nvPr/>
        </p:nvSpPr>
        <p:spPr>
          <a:xfrm>
            <a:off x="5956206" y="670210"/>
            <a:ext cx="1210589" cy="400110"/>
          </a:xfrm>
          <a:prstGeom prst="rect">
            <a:avLst/>
          </a:prstGeom>
          <a:noFill/>
        </p:spPr>
        <p:txBody>
          <a:bodyPr wrap="none" lIns="91440" tIns="45720" rIns="91440" bIns="45720">
            <a:spAutoFit/>
          </a:bodyPr>
          <a:lstStyle/>
          <a:p>
            <a:pPr algn="ctr"/>
            <a:r>
              <a:rPr lang="fr-FR" sz="2000" b="1" dirty="0">
                <a:ln w="9525">
                  <a:solidFill>
                    <a:schemeClr val="bg1"/>
                  </a:solidFill>
                  <a:prstDash val="solid"/>
                </a:ln>
                <a:solidFill>
                  <a:schemeClr val="tx1"/>
                </a:solidFill>
                <a:effectLst>
                  <a:outerShdw blurRad="12700" dist="38100" dir="2700000" algn="tl" rotWithShape="0">
                    <a:schemeClr val="bg1">
                      <a:lumMod val="50000"/>
                    </a:schemeClr>
                  </a:outerShdw>
                </a:effectLst>
              </a:rPr>
              <a:t>Header :</a:t>
            </a:r>
          </a:p>
        </p:txBody>
      </p:sp>
      <p:sp>
        <p:nvSpPr>
          <p:cNvPr id="13" name="Rectangle 12">
            <a:extLst>
              <a:ext uri="{FF2B5EF4-FFF2-40B4-BE49-F238E27FC236}">
                <a16:creationId xmlns:a16="http://schemas.microsoft.com/office/drawing/2014/main" id="{C78E9D1C-4A83-4925-8E58-0BE59F0F8711}"/>
              </a:ext>
            </a:extLst>
          </p:cNvPr>
          <p:cNvSpPr/>
          <p:nvPr/>
        </p:nvSpPr>
        <p:spPr>
          <a:xfrm>
            <a:off x="6070021" y="3160296"/>
            <a:ext cx="982961" cy="400110"/>
          </a:xfrm>
          <a:prstGeom prst="rect">
            <a:avLst/>
          </a:prstGeom>
          <a:noFill/>
        </p:spPr>
        <p:txBody>
          <a:bodyPr wrap="none" lIns="91440" tIns="45720" rIns="91440" bIns="45720">
            <a:spAutoFit/>
          </a:bodyPr>
          <a:lstStyle/>
          <a:p>
            <a:pPr algn="ctr"/>
            <a:r>
              <a:rPr lang="fr-FR" sz="2000" b="1" dirty="0">
                <a:ln w="9525">
                  <a:solidFill>
                    <a:schemeClr val="bg1"/>
                  </a:solidFill>
                  <a:prstDash val="solid"/>
                </a:ln>
                <a:solidFill>
                  <a:schemeClr val="tx1"/>
                </a:solidFill>
                <a:effectLst>
                  <a:outerShdw blurRad="12700" dist="38100" dir="2700000" algn="tl" rotWithShape="0">
                    <a:schemeClr val="bg1">
                      <a:lumMod val="50000"/>
                    </a:schemeClr>
                  </a:outerShdw>
                </a:effectLst>
              </a:rPr>
              <a:t>Body :</a:t>
            </a:r>
          </a:p>
        </p:txBody>
      </p:sp>
      <p:sp>
        <p:nvSpPr>
          <p:cNvPr id="21" name="Rectangle 20">
            <a:extLst>
              <a:ext uri="{FF2B5EF4-FFF2-40B4-BE49-F238E27FC236}">
                <a16:creationId xmlns:a16="http://schemas.microsoft.com/office/drawing/2014/main" id="{64BECEB1-2177-4EBE-BB52-64F770D51C58}"/>
              </a:ext>
            </a:extLst>
          </p:cNvPr>
          <p:cNvSpPr/>
          <p:nvPr/>
        </p:nvSpPr>
        <p:spPr>
          <a:xfrm>
            <a:off x="5498009" y="3574504"/>
            <a:ext cx="2084225" cy="1015663"/>
          </a:xfrm>
          <a:prstGeom prst="rect">
            <a:avLst/>
          </a:prstGeom>
          <a:noFill/>
        </p:spPr>
        <p:txBody>
          <a:bodyPr wrap="none" lIns="91440" tIns="45720" rIns="91440" bIns="45720">
            <a:spAutoFit/>
          </a:bodyPr>
          <a:lstStyle/>
          <a:p>
            <a:pPr marL="342900" indent="-342900">
              <a:buFont typeface="Arial" panose="020B0604020202020204" pitchFamily="34" charset="0"/>
              <a:buChar char="•"/>
            </a:pPr>
            <a:r>
              <a:rPr lang="fr-FR" sz="2000" b="0" cap="none" spc="0" dirty="0">
                <a:ln w="0"/>
                <a:solidFill>
                  <a:schemeClr val="tx1"/>
                </a:solidFill>
                <a:effectLst>
                  <a:outerShdw blurRad="38100" dist="19050" dir="2700000" algn="tl" rotWithShape="0">
                    <a:schemeClr val="dk1">
                      <a:alpha val="40000"/>
                    </a:schemeClr>
                  </a:outerShdw>
                </a:effectLst>
              </a:rPr>
              <a:t>Transaction 1</a:t>
            </a:r>
          </a:p>
          <a:p>
            <a:pPr marL="342900" indent="-342900">
              <a:buFont typeface="Arial" panose="020B0604020202020204" pitchFamily="34" charset="0"/>
              <a:buChar char="•"/>
            </a:pPr>
            <a:r>
              <a:rPr lang="fr-FR" sz="2000" dirty="0">
                <a:ln w="0"/>
                <a:solidFill>
                  <a:schemeClr val="tx1"/>
                </a:solidFill>
                <a:effectLst>
                  <a:outerShdw blurRad="38100" dist="19050" dir="2700000" algn="tl" rotWithShape="0">
                    <a:schemeClr val="dk1">
                      <a:alpha val="40000"/>
                    </a:schemeClr>
                  </a:outerShdw>
                </a:effectLst>
              </a:rPr>
              <a:t>Transaction 2</a:t>
            </a:r>
          </a:p>
          <a:p>
            <a:pPr marL="342900" indent="-342900">
              <a:buFont typeface="Arial" panose="020B0604020202020204" pitchFamily="34" charset="0"/>
              <a:buChar char="•"/>
            </a:pPr>
            <a:r>
              <a:rPr lang="fr-FR" sz="2000" dirty="0">
                <a:ln w="0"/>
                <a:solidFill>
                  <a:schemeClr val="tx1"/>
                </a:solidFill>
                <a:effectLst>
                  <a:outerShdw blurRad="38100" dist="19050" dir="2700000" algn="tl" rotWithShape="0">
                    <a:schemeClr val="dk1">
                      <a:alpha val="40000"/>
                    </a:schemeClr>
                  </a:outerShdw>
                </a:effectLst>
              </a:rPr>
              <a:t>Transaction 3</a:t>
            </a:r>
          </a:p>
        </p:txBody>
      </p:sp>
      <p:sp>
        <p:nvSpPr>
          <p:cNvPr id="26" name="Rectangle 25">
            <a:extLst>
              <a:ext uri="{FF2B5EF4-FFF2-40B4-BE49-F238E27FC236}">
                <a16:creationId xmlns:a16="http://schemas.microsoft.com/office/drawing/2014/main" id="{5D9E0635-385E-4B6C-9CEA-0BB811A925D8}"/>
              </a:ext>
            </a:extLst>
          </p:cNvPr>
          <p:cNvSpPr/>
          <p:nvPr/>
        </p:nvSpPr>
        <p:spPr>
          <a:xfrm>
            <a:off x="5302991" y="3538432"/>
            <a:ext cx="2474259" cy="1175335"/>
          </a:xfrm>
          <a:prstGeom prst="rect">
            <a:avLst/>
          </a:prstGeom>
          <a:no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9" name="Rectangle 28">
            <a:extLst>
              <a:ext uri="{FF2B5EF4-FFF2-40B4-BE49-F238E27FC236}">
                <a16:creationId xmlns:a16="http://schemas.microsoft.com/office/drawing/2014/main" id="{D97BC9A2-BB3E-4963-B6B8-5E33DE823729}"/>
              </a:ext>
            </a:extLst>
          </p:cNvPr>
          <p:cNvSpPr/>
          <p:nvPr/>
        </p:nvSpPr>
        <p:spPr>
          <a:xfrm>
            <a:off x="5390346" y="1181749"/>
            <a:ext cx="2342308" cy="2000548"/>
          </a:xfrm>
          <a:prstGeom prst="rect">
            <a:avLst/>
          </a:prstGeom>
          <a:noFill/>
        </p:spPr>
        <p:txBody>
          <a:bodyPr wrap="none" lIns="91440" tIns="45720" rIns="91440" bIns="45720">
            <a:spAutoFit/>
          </a:bodyPr>
          <a:lstStyle/>
          <a:p>
            <a:pPr marL="342900" indent="-342900">
              <a:buFont typeface="Arial" panose="020B0604020202020204" pitchFamily="34" charset="0"/>
              <a:buChar char="•"/>
            </a:pPr>
            <a:r>
              <a:rPr lang="fr-FR" sz="2000" b="0" cap="none" spc="0" dirty="0">
                <a:ln w="0"/>
                <a:solidFill>
                  <a:schemeClr val="tx1"/>
                </a:solidFill>
                <a:effectLst>
                  <a:outerShdw blurRad="38100" dist="19050" dir="2700000" algn="tl" rotWithShape="0">
                    <a:schemeClr val="dk1">
                      <a:alpha val="40000"/>
                    </a:schemeClr>
                  </a:outerShdw>
                </a:effectLst>
              </a:rPr>
              <a:t>Hash</a:t>
            </a:r>
          </a:p>
          <a:p>
            <a:pPr marL="342900" indent="-342900">
              <a:buFont typeface="Arial" panose="020B0604020202020204" pitchFamily="34" charset="0"/>
              <a:buChar char="•"/>
            </a:pPr>
            <a:r>
              <a:rPr lang="en-US" sz="2000" dirty="0">
                <a:ln w="0"/>
                <a:solidFill>
                  <a:schemeClr val="tx1"/>
                </a:solidFill>
                <a:effectLst>
                  <a:outerShdw blurRad="38100" dist="19050" dir="2700000" algn="tl" rotWithShape="0">
                    <a:schemeClr val="dk1">
                      <a:alpha val="40000"/>
                    </a:schemeClr>
                  </a:outerShdw>
                </a:effectLst>
              </a:rPr>
              <a:t>P</a:t>
            </a:r>
            <a:r>
              <a:rPr lang="fr-FR" sz="2000" dirty="0" err="1">
                <a:ln w="0"/>
                <a:solidFill>
                  <a:schemeClr val="tx1"/>
                </a:solidFill>
                <a:effectLst>
                  <a:outerShdw blurRad="38100" dist="19050" dir="2700000" algn="tl" rotWithShape="0">
                    <a:schemeClr val="dk1">
                      <a:alpha val="40000"/>
                    </a:schemeClr>
                  </a:outerShdw>
                </a:effectLst>
              </a:rPr>
              <a:t>reviouse</a:t>
            </a:r>
            <a:r>
              <a:rPr lang="fr-FR" sz="2000" dirty="0">
                <a:ln w="0"/>
                <a:solidFill>
                  <a:schemeClr val="tx1"/>
                </a:solidFill>
                <a:effectLst>
                  <a:outerShdw blurRad="38100" dist="19050" dir="2700000" algn="tl" rotWithShape="0">
                    <a:schemeClr val="dk1">
                      <a:alpha val="40000"/>
                    </a:schemeClr>
                  </a:outerShdw>
                </a:effectLst>
              </a:rPr>
              <a:t> Hash</a:t>
            </a:r>
          </a:p>
          <a:p>
            <a:pPr marL="342900" indent="-342900">
              <a:buFont typeface="Arial" panose="020B0604020202020204" pitchFamily="34" charset="0"/>
              <a:buChar char="•"/>
            </a:pPr>
            <a:r>
              <a:rPr lang="en-US" sz="2000" b="0" cap="none" spc="0" dirty="0">
                <a:ln w="0"/>
                <a:solidFill>
                  <a:schemeClr val="tx1"/>
                </a:solidFill>
                <a:effectLst>
                  <a:outerShdw blurRad="38100" dist="19050" dir="2700000" algn="tl" rotWithShape="0">
                    <a:schemeClr val="dk1">
                      <a:alpha val="40000"/>
                    </a:schemeClr>
                  </a:outerShdw>
                </a:effectLst>
              </a:rPr>
              <a:t>T</a:t>
            </a:r>
            <a:r>
              <a:rPr lang="fr-FR" sz="2000" b="0" cap="none" spc="0" dirty="0" err="1">
                <a:ln w="0"/>
                <a:solidFill>
                  <a:schemeClr val="tx1"/>
                </a:solidFill>
                <a:effectLst>
                  <a:outerShdw blurRad="38100" dist="19050" dir="2700000" algn="tl" rotWithShape="0">
                    <a:schemeClr val="dk1">
                      <a:alpha val="40000"/>
                    </a:schemeClr>
                  </a:outerShdw>
                </a:effectLst>
              </a:rPr>
              <a:t>imestamp</a:t>
            </a:r>
            <a:endParaRPr lang="fr-FR" sz="2000" b="0" cap="none" spc="0" dirty="0">
              <a:ln w="0"/>
              <a:solidFill>
                <a:schemeClr val="tx1"/>
              </a:solidFill>
              <a:effectLst>
                <a:outerShdw blurRad="38100" dist="19050" dir="2700000" algn="tl" rotWithShape="0">
                  <a:schemeClr val="dk1">
                    <a:alpha val="40000"/>
                  </a:schemeClr>
                </a:outerShdw>
              </a:effectLst>
            </a:endParaRPr>
          </a:p>
          <a:p>
            <a:pPr marL="342900" indent="-342900">
              <a:buFont typeface="Arial" panose="020B0604020202020204" pitchFamily="34" charset="0"/>
              <a:buChar char="•"/>
            </a:pPr>
            <a:r>
              <a:rPr lang="fr-FR" sz="2000" dirty="0">
                <a:ln w="0"/>
                <a:solidFill>
                  <a:schemeClr val="tx1"/>
                </a:solidFill>
                <a:effectLst>
                  <a:outerShdw blurRad="38100" dist="19050" dir="2700000" algn="tl" rotWithShape="0">
                    <a:schemeClr val="dk1">
                      <a:alpha val="40000"/>
                    </a:schemeClr>
                  </a:outerShdw>
                </a:effectLst>
              </a:rPr>
              <a:t>Nonce</a:t>
            </a:r>
            <a:endParaRPr lang="fr-FR" sz="2000" b="0" cap="none" spc="0" dirty="0">
              <a:ln w="0"/>
              <a:solidFill>
                <a:schemeClr val="tx1"/>
              </a:solidFill>
              <a:effectLst>
                <a:outerShdw blurRad="38100" dist="19050" dir="2700000" algn="tl" rotWithShape="0">
                  <a:schemeClr val="dk1">
                    <a:alpha val="40000"/>
                  </a:schemeClr>
                </a:outerShdw>
              </a:effectLst>
            </a:endParaRPr>
          </a:p>
          <a:p>
            <a:pPr marL="342900" indent="-342900">
              <a:buFont typeface="Arial" panose="020B0604020202020204" pitchFamily="34" charset="0"/>
              <a:buChar char="•"/>
            </a:pPr>
            <a:r>
              <a:rPr lang="en-US" sz="2000" dirty="0">
                <a:ln w="0"/>
                <a:solidFill>
                  <a:schemeClr val="tx1"/>
                </a:solidFill>
                <a:effectLst>
                  <a:outerShdw blurRad="38100" dist="19050" dir="2700000" algn="tl" rotWithShape="0">
                    <a:schemeClr val="dk1">
                      <a:alpha val="40000"/>
                    </a:schemeClr>
                  </a:outerShdw>
                </a:effectLst>
              </a:rPr>
              <a:t>M</a:t>
            </a:r>
            <a:r>
              <a:rPr lang="fr-FR" sz="2000" dirty="0" err="1">
                <a:ln w="0"/>
                <a:solidFill>
                  <a:schemeClr val="tx1"/>
                </a:solidFill>
                <a:effectLst>
                  <a:outerShdw blurRad="38100" dist="19050" dir="2700000" algn="tl" rotWithShape="0">
                    <a:schemeClr val="dk1">
                      <a:alpha val="40000"/>
                    </a:schemeClr>
                  </a:outerShdw>
                </a:effectLst>
              </a:rPr>
              <a:t>ercle</a:t>
            </a:r>
            <a:r>
              <a:rPr lang="fr-FR" sz="2000" dirty="0">
                <a:ln w="0"/>
                <a:solidFill>
                  <a:schemeClr val="tx1"/>
                </a:solidFill>
                <a:effectLst>
                  <a:outerShdw blurRad="38100" dist="19050" dir="2700000" algn="tl" rotWithShape="0">
                    <a:schemeClr val="dk1">
                      <a:alpha val="40000"/>
                    </a:schemeClr>
                  </a:outerShdw>
                </a:effectLst>
              </a:rPr>
              <a:t> root</a:t>
            </a:r>
            <a:endParaRPr lang="fr-FR" sz="2000" b="0" cap="none" spc="0" dirty="0">
              <a:ln w="0"/>
              <a:solidFill>
                <a:schemeClr val="tx1"/>
              </a:solidFill>
              <a:effectLst>
                <a:outerShdw blurRad="38100" dist="19050" dir="2700000" algn="tl" rotWithShape="0">
                  <a:schemeClr val="dk1">
                    <a:alpha val="40000"/>
                  </a:schemeClr>
                </a:outerShdw>
              </a:effectLst>
            </a:endParaRPr>
          </a:p>
          <a:p>
            <a:pPr algn="ctr"/>
            <a:endParaRPr lang="fr-FR" sz="2400" b="0" cap="none" spc="0" dirty="0">
              <a:ln w="0"/>
              <a:solidFill>
                <a:schemeClr val="tx1"/>
              </a:solidFill>
              <a:effectLst>
                <a:outerShdw blurRad="38100" dist="19050" dir="2700000" algn="tl" rotWithShape="0">
                  <a:schemeClr val="dk1">
                    <a:alpha val="40000"/>
                  </a:schemeClr>
                </a:outerShdw>
              </a:effectLst>
            </a:endParaRPr>
          </a:p>
        </p:txBody>
      </p:sp>
      <p:sp>
        <p:nvSpPr>
          <p:cNvPr id="30" name="Rectangle 29">
            <a:extLst>
              <a:ext uri="{FF2B5EF4-FFF2-40B4-BE49-F238E27FC236}">
                <a16:creationId xmlns:a16="http://schemas.microsoft.com/office/drawing/2014/main" id="{51033A50-81DF-49F2-A850-AE9168E8B6A8}"/>
              </a:ext>
            </a:extLst>
          </p:cNvPr>
          <p:cNvSpPr/>
          <p:nvPr/>
        </p:nvSpPr>
        <p:spPr>
          <a:xfrm>
            <a:off x="5302992" y="1084003"/>
            <a:ext cx="2474259" cy="1951330"/>
          </a:xfrm>
          <a:prstGeom prst="rect">
            <a:avLst/>
          </a:prstGeom>
          <a:no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28" name="Connecteur droit 27">
            <a:extLst>
              <a:ext uri="{FF2B5EF4-FFF2-40B4-BE49-F238E27FC236}">
                <a16:creationId xmlns:a16="http://schemas.microsoft.com/office/drawing/2014/main" id="{F69FDF11-8EAA-4F59-9BA4-14882DBE460D}"/>
              </a:ext>
            </a:extLst>
          </p:cNvPr>
          <p:cNvCxnSpPr>
            <a:cxnSpLocks/>
          </p:cNvCxnSpPr>
          <p:nvPr/>
        </p:nvCxnSpPr>
        <p:spPr>
          <a:xfrm flipV="1">
            <a:off x="2091018" y="882867"/>
            <a:ext cx="3158187" cy="1510710"/>
          </a:xfrm>
          <a:prstGeom prst="line">
            <a:avLst/>
          </a:prstGeom>
          <a:ln>
            <a:solidFill>
              <a:schemeClr val="bg1"/>
            </a:solidFill>
          </a:ln>
        </p:spPr>
        <p:style>
          <a:lnRef idx="3">
            <a:schemeClr val="accent1"/>
          </a:lnRef>
          <a:fillRef idx="0">
            <a:schemeClr val="accent1"/>
          </a:fillRef>
          <a:effectRef idx="2">
            <a:schemeClr val="accent1"/>
          </a:effectRef>
          <a:fontRef idx="minor">
            <a:schemeClr val="tx1"/>
          </a:fontRef>
        </p:style>
      </p:cxnSp>
      <p:cxnSp>
        <p:nvCxnSpPr>
          <p:cNvPr id="32" name="Connecteur droit 31">
            <a:extLst>
              <a:ext uri="{FF2B5EF4-FFF2-40B4-BE49-F238E27FC236}">
                <a16:creationId xmlns:a16="http://schemas.microsoft.com/office/drawing/2014/main" id="{715D9A1C-71B1-47B2-8362-F709566B8212}"/>
              </a:ext>
            </a:extLst>
          </p:cNvPr>
          <p:cNvCxnSpPr>
            <a:cxnSpLocks/>
          </p:cNvCxnSpPr>
          <p:nvPr/>
        </p:nvCxnSpPr>
        <p:spPr>
          <a:xfrm>
            <a:off x="2091018" y="3146612"/>
            <a:ext cx="3158185" cy="1744366"/>
          </a:xfrm>
          <a:prstGeom prst="line">
            <a:avLst/>
          </a:prstGeom>
          <a:ln>
            <a:solidFill>
              <a:schemeClr val="bg1"/>
            </a:solidFill>
          </a:ln>
        </p:spPr>
        <p:style>
          <a:lnRef idx="3">
            <a:schemeClr val="accent1"/>
          </a:lnRef>
          <a:fillRef idx="0">
            <a:schemeClr val="accent1"/>
          </a:fillRef>
          <a:effectRef idx="2">
            <a:schemeClr val="accent1"/>
          </a:effectRef>
          <a:fontRef idx="minor">
            <a:schemeClr val="tx1"/>
          </a:fontRef>
        </p:style>
      </p:cxnSp>
      <p:sp>
        <p:nvSpPr>
          <p:cNvPr id="15" name="Rectangle 14">
            <a:extLst>
              <a:ext uri="{FF2B5EF4-FFF2-40B4-BE49-F238E27FC236}">
                <a16:creationId xmlns:a16="http://schemas.microsoft.com/office/drawing/2014/main" id="{DA6B2234-B400-4A87-9016-2033DF76E535}"/>
              </a:ext>
            </a:extLst>
          </p:cNvPr>
          <p:cNvSpPr/>
          <p:nvPr/>
        </p:nvSpPr>
        <p:spPr>
          <a:xfrm>
            <a:off x="8516406" y="4528254"/>
            <a:ext cx="470713" cy="461665"/>
          </a:xfrm>
          <a:prstGeom prst="rect">
            <a:avLst/>
          </a:prstGeom>
          <a:noFill/>
        </p:spPr>
        <p:txBody>
          <a:bodyPr wrap="square" lIns="91440" tIns="45720" rIns="91440" bIns="45720">
            <a:spAutoFit/>
          </a:bodyPr>
          <a:lstStyle/>
          <a:p>
            <a:pPr algn="ctr"/>
            <a:r>
              <a:rPr lang="en-US" sz="2400" b="1" dirty="0">
                <a:ln w="6600">
                  <a:solidFill>
                    <a:schemeClr val="accent2"/>
                  </a:solidFill>
                  <a:prstDash val="solid"/>
                </a:ln>
                <a:solidFill>
                  <a:srgbClr val="FFFFFF"/>
                </a:solidFill>
                <a:effectLst>
                  <a:outerShdw dist="38100" dir="2700000" algn="tl" rotWithShape="0">
                    <a:schemeClr val="accent2"/>
                  </a:outerShdw>
                </a:effectLst>
              </a:rPr>
              <a:t>7</a:t>
            </a:r>
            <a:endParaRPr lang="fr-FR" sz="2400" b="1" cap="none" spc="0" dirty="0">
              <a:ln w="6600">
                <a:solidFill>
                  <a:schemeClr val="accent2"/>
                </a:solidFill>
                <a:prstDash val="solid"/>
              </a:ln>
              <a:solidFill>
                <a:srgbClr val="FFFFFF"/>
              </a:solidFill>
              <a:effectLst>
                <a:outerShdw dist="38100" dir="2700000" algn="tl" rotWithShape="0">
                  <a:schemeClr val="accent2"/>
                </a:outerShdw>
              </a:effectLst>
            </a:endParaRPr>
          </a:p>
        </p:txBody>
      </p:sp>
    </p:spTree>
    <p:extLst>
      <p:ext uri="{BB962C8B-B14F-4D97-AF65-F5344CB8AC3E}">
        <p14:creationId xmlns:p14="http://schemas.microsoft.com/office/powerpoint/2010/main" val="332185784"/>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2"/>
                                        </p:tgtEl>
                                        <p:attrNameLst>
                                          <p:attrName>style.visibility</p:attrName>
                                        </p:attrNameLst>
                                      </p:cBhvr>
                                      <p:to>
                                        <p:strVal val="visible"/>
                                      </p:to>
                                    </p:set>
                                    <p:animEffect transition="in" filter="fade">
                                      <p:cBhvr>
                                        <p:cTn id="7" dur="500"/>
                                        <p:tgtEl>
                                          <p:spTgt spid="17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0"/>
                                        </p:tgtEl>
                                        <p:attrNameLst>
                                          <p:attrName>style.visibility</p:attrName>
                                        </p:attrNameLst>
                                      </p:cBhvr>
                                      <p:to>
                                        <p:strVal val="visible"/>
                                      </p:to>
                                    </p:set>
                                    <p:animEffect transition="in" filter="fade">
                                      <p:cBhvr>
                                        <p:cTn id="10" dur="500"/>
                                        <p:tgtEl>
                                          <p:spTgt spid="170"/>
                                        </p:tgtEl>
                                      </p:cBhvr>
                                    </p:animEffect>
                                  </p:childTnLst>
                                </p:cTn>
                              </p:par>
                            </p:childTnLst>
                          </p:cTn>
                        </p:par>
                      </p:childTnLst>
                    </p:cTn>
                  </p:par>
                  <p:par>
                    <p:cTn id="11" fill="hold">
                      <p:stCondLst>
                        <p:cond delay="indefinite"/>
                      </p:stCondLst>
                      <p:childTnLst>
                        <p:par>
                          <p:cTn id="12" fill="hold">
                            <p:stCondLst>
                              <p:cond delay="0"/>
                            </p:stCondLst>
                            <p:childTnLst>
                              <p:par>
                                <p:cTn id="13" presetID="53" presetClass="entr" presetSubtype="16"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p:cTn id="15" dur="500" fill="hold"/>
                                        <p:tgtEl>
                                          <p:spTgt spid="3"/>
                                        </p:tgtEl>
                                        <p:attrNameLst>
                                          <p:attrName>ppt_w</p:attrName>
                                        </p:attrNameLst>
                                      </p:cBhvr>
                                      <p:tavLst>
                                        <p:tav tm="0">
                                          <p:val>
                                            <p:fltVal val="0"/>
                                          </p:val>
                                        </p:tav>
                                        <p:tav tm="100000">
                                          <p:val>
                                            <p:strVal val="#ppt_w"/>
                                          </p:val>
                                        </p:tav>
                                      </p:tavLst>
                                    </p:anim>
                                    <p:anim calcmode="lin" valueType="num">
                                      <p:cBhvr>
                                        <p:cTn id="16" dur="500" fill="hold"/>
                                        <p:tgtEl>
                                          <p:spTgt spid="3"/>
                                        </p:tgtEl>
                                        <p:attrNameLst>
                                          <p:attrName>ppt_h</p:attrName>
                                        </p:attrNameLst>
                                      </p:cBhvr>
                                      <p:tavLst>
                                        <p:tav tm="0">
                                          <p:val>
                                            <p:fltVal val="0"/>
                                          </p:val>
                                        </p:tav>
                                        <p:tav tm="100000">
                                          <p:val>
                                            <p:strVal val="#ppt_h"/>
                                          </p:val>
                                        </p:tav>
                                      </p:tavLst>
                                    </p:anim>
                                    <p:animEffect transition="in" filter="fade">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wipe(down)">
                                      <p:cBhvr>
                                        <p:cTn id="22" dur="250"/>
                                        <p:tgtEl>
                                          <p:spTgt spid="13"/>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26"/>
                                        </p:tgtEl>
                                        <p:attrNameLst>
                                          <p:attrName>style.visibility</p:attrName>
                                        </p:attrNameLst>
                                      </p:cBhvr>
                                      <p:to>
                                        <p:strVal val="visible"/>
                                      </p:to>
                                    </p:set>
                                    <p:animEffect transition="in" filter="wipe(down)">
                                      <p:cBhvr>
                                        <p:cTn id="25" dur="250"/>
                                        <p:tgtEl>
                                          <p:spTgt spid="26"/>
                                        </p:tgtEl>
                                      </p:cBhvr>
                                    </p:animEffect>
                                  </p:childTnLst>
                                </p:cTn>
                              </p:par>
                              <p:par>
                                <p:cTn id="26" presetID="22" presetClass="entr" presetSubtype="4" fill="hold" grpId="0" nodeType="withEffect">
                                  <p:stCondLst>
                                    <p:cond delay="0"/>
                                  </p:stCondLst>
                                  <p:childTnLst>
                                    <p:set>
                                      <p:cBhvr>
                                        <p:cTn id="27" dur="1" fill="hold">
                                          <p:stCondLst>
                                            <p:cond delay="0"/>
                                          </p:stCondLst>
                                        </p:cTn>
                                        <p:tgtEl>
                                          <p:spTgt spid="29"/>
                                        </p:tgtEl>
                                        <p:attrNameLst>
                                          <p:attrName>style.visibility</p:attrName>
                                        </p:attrNameLst>
                                      </p:cBhvr>
                                      <p:to>
                                        <p:strVal val="visible"/>
                                      </p:to>
                                    </p:set>
                                    <p:animEffect transition="in" filter="wipe(down)">
                                      <p:cBhvr>
                                        <p:cTn id="28" dur="250"/>
                                        <p:tgtEl>
                                          <p:spTgt spid="29"/>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30"/>
                                        </p:tgtEl>
                                        <p:attrNameLst>
                                          <p:attrName>style.visibility</p:attrName>
                                        </p:attrNameLst>
                                      </p:cBhvr>
                                      <p:to>
                                        <p:strVal val="visible"/>
                                      </p:to>
                                    </p:set>
                                    <p:animEffect transition="in" filter="wipe(down)">
                                      <p:cBhvr>
                                        <p:cTn id="31" dur="250"/>
                                        <p:tgtEl>
                                          <p:spTgt spid="30"/>
                                        </p:tgtEl>
                                      </p:cBhvr>
                                    </p:animEffect>
                                  </p:childTnLst>
                                </p:cTn>
                              </p:par>
                              <p:par>
                                <p:cTn id="32" presetID="22" presetClass="entr" presetSubtype="4" fill="hold" nodeType="withEffect">
                                  <p:stCondLst>
                                    <p:cond delay="0"/>
                                  </p:stCondLst>
                                  <p:childTnLst>
                                    <p:set>
                                      <p:cBhvr>
                                        <p:cTn id="33" dur="1" fill="hold">
                                          <p:stCondLst>
                                            <p:cond delay="0"/>
                                          </p:stCondLst>
                                        </p:cTn>
                                        <p:tgtEl>
                                          <p:spTgt spid="28"/>
                                        </p:tgtEl>
                                        <p:attrNameLst>
                                          <p:attrName>style.visibility</p:attrName>
                                        </p:attrNameLst>
                                      </p:cBhvr>
                                      <p:to>
                                        <p:strVal val="visible"/>
                                      </p:to>
                                    </p:set>
                                    <p:animEffect transition="in" filter="wipe(down)">
                                      <p:cBhvr>
                                        <p:cTn id="34" dur="250"/>
                                        <p:tgtEl>
                                          <p:spTgt spid="28"/>
                                        </p:tgtEl>
                                      </p:cBhvr>
                                    </p:animEffect>
                                  </p:childTnLst>
                                </p:cTn>
                              </p:par>
                              <p:par>
                                <p:cTn id="35" presetID="22" presetClass="entr" presetSubtype="4" fill="hold" nodeType="withEffect">
                                  <p:stCondLst>
                                    <p:cond delay="0"/>
                                  </p:stCondLst>
                                  <p:childTnLst>
                                    <p:set>
                                      <p:cBhvr>
                                        <p:cTn id="36" dur="1" fill="hold">
                                          <p:stCondLst>
                                            <p:cond delay="0"/>
                                          </p:stCondLst>
                                        </p:cTn>
                                        <p:tgtEl>
                                          <p:spTgt spid="32"/>
                                        </p:tgtEl>
                                        <p:attrNameLst>
                                          <p:attrName>style.visibility</p:attrName>
                                        </p:attrNameLst>
                                      </p:cBhvr>
                                      <p:to>
                                        <p:strVal val="visible"/>
                                      </p:to>
                                    </p:set>
                                    <p:animEffect transition="in" filter="wipe(down)">
                                      <p:cBhvr>
                                        <p:cTn id="37" dur="250"/>
                                        <p:tgtEl>
                                          <p:spTgt spid="32"/>
                                        </p:tgtEl>
                                      </p:cBhvr>
                                    </p:animEffect>
                                  </p:childTnLst>
                                </p:cTn>
                              </p:par>
                              <p:par>
                                <p:cTn id="38" presetID="22" presetClass="entr" presetSubtype="4" fill="hold" grpId="0" nodeType="withEffect">
                                  <p:stCondLst>
                                    <p:cond delay="0"/>
                                  </p:stCondLst>
                                  <p:childTnLst>
                                    <p:set>
                                      <p:cBhvr>
                                        <p:cTn id="39" dur="1" fill="hold">
                                          <p:stCondLst>
                                            <p:cond delay="0"/>
                                          </p:stCondLst>
                                        </p:cTn>
                                        <p:tgtEl>
                                          <p:spTgt spid="7"/>
                                        </p:tgtEl>
                                        <p:attrNameLst>
                                          <p:attrName>style.visibility</p:attrName>
                                        </p:attrNameLst>
                                      </p:cBhvr>
                                      <p:to>
                                        <p:strVal val="visible"/>
                                      </p:to>
                                    </p:set>
                                    <p:animEffect transition="in" filter="wipe(down)">
                                      <p:cBhvr>
                                        <p:cTn id="40" dur="250"/>
                                        <p:tgtEl>
                                          <p:spTgt spid="7"/>
                                        </p:tgtEl>
                                      </p:cBhvr>
                                    </p:animEffect>
                                  </p:childTnLst>
                                </p:cTn>
                              </p:par>
                              <p:par>
                                <p:cTn id="41" presetID="22" presetClass="entr" presetSubtype="4" fill="hold" grpId="0" nodeType="withEffect">
                                  <p:stCondLst>
                                    <p:cond delay="0"/>
                                  </p:stCondLst>
                                  <p:childTnLst>
                                    <p:set>
                                      <p:cBhvr>
                                        <p:cTn id="42" dur="1" fill="hold">
                                          <p:stCondLst>
                                            <p:cond delay="0"/>
                                          </p:stCondLst>
                                        </p:cTn>
                                        <p:tgtEl>
                                          <p:spTgt spid="4"/>
                                        </p:tgtEl>
                                        <p:attrNameLst>
                                          <p:attrName>style.visibility</p:attrName>
                                        </p:attrNameLst>
                                      </p:cBhvr>
                                      <p:to>
                                        <p:strVal val="visible"/>
                                      </p:to>
                                    </p:set>
                                    <p:animEffect transition="in" filter="wipe(down)">
                                      <p:cBhvr>
                                        <p:cTn id="43" dur="250"/>
                                        <p:tgtEl>
                                          <p:spTgt spid="4"/>
                                        </p:tgtEl>
                                      </p:cBhvr>
                                    </p:animEffect>
                                  </p:childTnLst>
                                </p:cTn>
                              </p:par>
                              <p:par>
                                <p:cTn id="44" presetID="22" presetClass="entr" presetSubtype="4" fill="hold" grpId="0" nodeType="withEffect">
                                  <p:stCondLst>
                                    <p:cond delay="0"/>
                                  </p:stCondLst>
                                  <p:childTnLst>
                                    <p:set>
                                      <p:cBhvr>
                                        <p:cTn id="45" dur="1" fill="hold">
                                          <p:stCondLst>
                                            <p:cond delay="0"/>
                                          </p:stCondLst>
                                        </p:cTn>
                                        <p:tgtEl>
                                          <p:spTgt spid="10"/>
                                        </p:tgtEl>
                                        <p:attrNameLst>
                                          <p:attrName>style.visibility</p:attrName>
                                        </p:attrNameLst>
                                      </p:cBhvr>
                                      <p:to>
                                        <p:strVal val="visible"/>
                                      </p:to>
                                    </p:set>
                                    <p:animEffect transition="in" filter="wipe(down)">
                                      <p:cBhvr>
                                        <p:cTn id="46" dur="250"/>
                                        <p:tgtEl>
                                          <p:spTgt spid="10"/>
                                        </p:tgtEl>
                                      </p:cBhvr>
                                    </p:animEffect>
                                  </p:childTnLst>
                                </p:cTn>
                              </p:par>
                              <p:par>
                                <p:cTn id="47" presetID="22" presetClass="entr" presetSubtype="4" fill="hold" grpId="0" nodeType="withEffect">
                                  <p:stCondLst>
                                    <p:cond delay="0"/>
                                  </p:stCondLst>
                                  <p:childTnLst>
                                    <p:set>
                                      <p:cBhvr>
                                        <p:cTn id="48" dur="1" fill="hold">
                                          <p:stCondLst>
                                            <p:cond delay="0"/>
                                          </p:stCondLst>
                                        </p:cTn>
                                        <p:tgtEl>
                                          <p:spTgt spid="21"/>
                                        </p:tgtEl>
                                        <p:attrNameLst>
                                          <p:attrName>style.visibility</p:attrName>
                                        </p:attrNameLst>
                                      </p:cBhvr>
                                      <p:to>
                                        <p:strVal val="visible"/>
                                      </p:to>
                                    </p:set>
                                    <p:animEffect transition="in" filter="wipe(down)">
                                      <p:cBhvr>
                                        <p:cTn id="49" dur="25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0" grpId="0"/>
      <p:bldP spid="4" grpId="0" animBg="1"/>
      <p:bldP spid="10" grpId="0" animBg="1"/>
      <p:bldP spid="7" grpId="0"/>
      <p:bldP spid="13" grpId="0"/>
      <p:bldP spid="21" grpId="0"/>
      <p:bldP spid="26" grpId="0" animBg="1"/>
      <p:bldP spid="29" grpId="0"/>
      <p:bldP spid="30"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7" name="Rectangle 6">
            <a:extLst>
              <a:ext uri="{FF2B5EF4-FFF2-40B4-BE49-F238E27FC236}">
                <a16:creationId xmlns:a16="http://schemas.microsoft.com/office/drawing/2014/main" id="{A5FEE7EA-13B5-4934-9BD5-92C9BD078A44}"/>
              </a:ext>
            </a:extLst>
          </p:cNvPr>
          <p:cNvSpPr/>
          <p:nvPr/>
        </p:nvSpPr>
        <p:spPr>
          <a:xfrm>
            <a:off x="567071" y="4348716"/>
            <a:ext cx="1573619" cy="432391"/>
          </a:xfrm>
          <a:prstGeom prst="rect">
            <a:avLst/>
          </a:prstGeom>
          <a:solidFill>
            <a:schemeClr val="tx1">
              <a:lumMod val="50000"/>
              <a:lumOff val="50000"/>
            </a:schemeClr>
          </a:solidFill>
          <a:ln>
            <a:solidFill>
              <a:schemeClr val="bg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Transaction 1</a:t>
            </a:r>
            <a:endParaRPr lang="fr-FR" dirty="0"/>
          </a:p>
        </p:txBody>
      </p:sp>
      <p:cxnSp>
        <p:nvCxnSpPr>
          <p:cNvPr id="10" name="Connecteur droit avec flèche 9">
            <a:extLst>
              <a:ext uri="{FF2B5EF4-FFF2-40B4-BE49-F238E27FC236}">
                <a16:creationId xmlns:a16="http://schemas.microsoft.com/office/drawing/2014/main" id="{160F1269-547D-452D-82FA-E3FA6A5A0E53}"/>
              </a:ext>
            </a:extLst>
          </p:cNvPr>
          <p:cNvCxnSpPr>
            <a:cxnSpLocks/>
            <a:stCxn id="7" idx="0"/>
            <a:endCxn id="19" idx="2"/>
          </p:cNvCxnSpPr>
          <p:nvPr/>
        </p:nvCxnSpPr>
        <p:spPr>
          <a:xfrm flipH="1" flipV="1">
            <a:off x="1346791" y="3351504"/>
            <a:ext cx="7090" cy="997212"/>
          </a:xfrm>
          <a:prstGeom prst="straightConnector1">
            <a:avLst/>
          </a:prstGeom>
          <a:ln>
            <a:solidFill>
              <a:schemeClr val="bg1"/>
            </a:solidFill>
            <a:tailEnd type="triangle"/>
          </a:ln>
        </p:spPr>
        <p:style>
          <a:lnRef idx="3">
            <a:schemeClr val="accent1"/>
          </a:lnRef>
          <a:fillRef idx="0">
            <a:schemeClr val="accent1"/>
          </a:fillRef>
          <a:effectRef idx="2">
            <a:schemeClr val="accent1"/>
          </a:effectRef>
          <a:fontRef idx="minor">
            <a:schemeClr val="tx1"/>
          </a:fontRef>
        </p:style>
      </p:cxnSp>
      <p:sp>
        <p:nvSpPr>
          <p:cNvPr id="13" name="Rectangle 12">
            <a:extLst>
              <a:ext uri="{FF2B5EF4-FFF2-40B4-BE49-F238E27FC236}">
                <a16:creationId xmlns:a16="http://schemas.microsoft.com/office/drawing/2014/main" id="{D64A111D-9ECF-43F5-BB99-D76D9EAB4F0A}"/>
              </a:ext>
            </a:extLst>
          </p:cNvPr>
          <p:cNvSpPr/>
          <p:nvPr/>
        </p:nvSpPr>
        <p:spPr>
          <a:xfrm>
            <a:off x="2502197" y="4348716"/>
            <a:ext cx="1573619" cy="432391"/>
          </a:xfrm>
          <a:prstGeom prst="rect">
            <a:avLst/>
          </a:prstGeom>
          <a:solidFill>
            <a:schemeClr val="tx1">
              <a:lumMod val="50000"/>
              <a:lumOff val="50000"/>
            </a:schemeClr>
          </a:solidFill>
          <a:ln>
            <a:solidFill>
              <a:schemeClr val="bg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Transaction 2</a:t>
            </a:r>
            <a:endParaRPr lang="fr-FR" dirty="0"/>
          </a:p>
        </p:txBody>
      </p:sp>
      <p:cxnSp>
        <p:nvCxnSpPr>
          <p:cNvPr id="14" name="Connecteur droit avec flèche 13">
            <a:extLst>
              <a:ext uri="{FF2B5EF4-FFF2-40B4-BE49-F238E27FC236}">
                <a16:creationId xmlns:a16="http://schemas.microsoft.com/office/drawing/2014/main" id="{AE4ACF5B-2C35-47D1-AA03-2F258E42AF4E}"/>
              </a:ext>
            </a:extLst>
          </p:cNvPr>
          <p:cNvCxnSpPr>
            <a:cxnSpLocks/>
            <a:stCxn id="13" idx="0"/>
            <a:endCxn id="20" idx="2"/>
          </p:cNvCxnSpPr>
          <p:nvPr/>
        </p:nvCxnSpPr>
        <p:spPr>
          <a:xfrm flipH="1" flipV="1">
            <a:off x="3281917" y="3351504"/>
            <a:ext cx="7090" cy="997212"/>
          </a:xfrm>
          <a:prstGeom prst="straightConnector1">
            <a:avLst/>
          </a:prstGeom>
          <a:ln>
            <a:solidFill>
              <a:schemeClr val="bg1"/>
            </a:solidFill>
            <a:tailEnd type="triangle"/>
          </a:ln>
        </p:spPr>
        <p:style>
          <a:lnRef idx="3">
            <a:schemeClr val="accent1"/>
          </a:lnRef>
          <a:fillRef idx="0">
            <a:schemeClr val="accent1"/>
          </a:fillRef>
          <a:effectRef idx="2">
            <a:schemeClr val="accent1"/>
          </a:effectRef>
          <a:fontRef idx="minor">
            <a:schemeClr val="tx1"/>
          </a:fontRef>
        </p:style>
      </p:cxnSp>
      <p:sp>
        <p:nvSpPr>
          <p:cNvPr id="15" name="Rectangle 14">
            <a:extLst>
              <a:ext uri="{FF2B5EF4-FFF2-40B4-BE49-F238E27FC236}">
                <a16:creationId xmlns:a16="http://schemas.microsoft.com/office/drawing/2014/main" id="{C6275C77-8C0B-4B54-B94E-D05730FD0975}"/>
              </a:ext>
            </a:extLst>
          </p:cNvPr>
          <p:cNvSpPr/>
          <p:nvPr/>
        </p:nvSpPr>
        <p:spPr>
          <a:xfrm>
            <a:off x="4437323" y="4348716"/>
            <a:ext cx="1573619" cy="432391"/>
          </a:xfrm>
          <a:prstGeom prst="rect">
            <a:avLst/>
          </a:prstGeom>
          <a:solidFill>
            <a:schemeClr val="tx1">
              <a:lumMod val="50000"/>
              <a:lumOff val="50000"/>
            </a:schemeClr>
          </a:solidFill>
          <a:ln>
            <a:solidFill>
              <a:schemeClr val="bg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Transaction 3</a:t>
            </a:r>
            <a:endParaRPr lang="fr-FR" dirty="0"/>
          </a:p>
        </p:txBody>
      </p:sp>
      <p:cxnSp>
        <p:nvCxnSpPr>
          <p:cNvPr id="16" name="Connecteur droit avec flèche 15">
            <a:extLst>
              <a:ext uri="{FF2B5EF4-FFF2-40B4-BE49-F238E27FC236}">
                <a16:creationId xmlns:a16="http://schemas.microsoft.com/office/drawing/2014/main" id="{699180DA-1C69-4091-AD04-B4A886AAE588}"/>
              </a:ext>
            </a:extLst>
          </p:cNvPr>
          <p:cNvCxnSpPr>
            <a:cxnSpLocks/>
            <a:stCxn id="15" idx="0"/>
            <a:endCxn id="21" idx="2"/>
          </p:cNvCxnSpPr>
          <p:nvPr/>
        </p:nvCxnSpPr>
        <p:spPr>
          <a:xfrm flipH="1" flipV="1">
            <a:off x="5217043" y="3351504"/>
            <a:ext cx="7090" cy="997212"/>
          </a:xfrm>
          <a:prstGeom prst="straightConnector1">
            <a:avLst/>
          </a:prstGeom>
          <a:ln>
            <a:solidFill>
              <a:schemeClr val="bg1"/>
            </a:solidFill>
            <a:tailEnd type="triangle"/>
          </a:ln>
        </p:spPr>
        <p:style>
          <a:lnRef idx="3">
            <a:schemeClr val="accent1"/>
          </a:lnRef>
          <a:fillRef idx="0">
            <a:schemeClr val="accent1"/>
          </a:fillRef>
          <a:effectRef idx="2">
            <a:schemeClr val="accent1"/>
          </a:effectRef>
          <a:fontRef idx="minor">
            <a:schemeClr val="tx1"/>
          </a:fontRef>
        </p:style>
      </p:cxnSp>
      <p:sp>
        <p:nvSpPr>
          <p:cNvPr id="17" name="Rectangle 16">
            <a:extLst>
              <a:ext uri="{FF2B5EF4-FFF2-40B4-BE49-F238E27FC236}">
                <a16:creationId xmlns:a16="http://schemas.microsoft.com/office/drawing/2014/main" id="{58524FF4-FE6B-448E-B1D1-09D48808F92C}"/>
              </a:ext>
            </a:extLst>
          </p:cNvPr>
          <p:cNvSpPr/>
          <p:nvPr/>
        </p:nvSpPr>
        <p:spPr>
          <a:xfrm>
            <a:off x="6372449" y="4348716"/>
            <a:ext cx="1573619" cy="432391"/>
          </a:xfrm>
          <a:prstGeom prst="rect">
            <a:avLst/>
          </a:prstGeom>
          <a:solidFill>
            <a:schemeClr val="tx1">
              <a:lumMod val="50000"/>
              <a:lumOff val="50000"/>
            </a:schemeClr>
          </a:solidFill>
          <a:ln>
            <a:solidFill>
              <a:schemeClr val="bg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Transaction 4</a:t>
            </a:r>
            <a:endParaRPr lang="fr-FR" dirty="0"/>
          </a:p>
        </p:txBody>
      </p:sp>
      <p:cxnSp>
        <p:nvCxnSpPr>
          <p:cNvPr id="18" name="Connecteur droit avec flèche 17">
            <a:extLst>
              <a:ext uri="{FF2B5EF4-FFF2-40B4-BE49-F238E27FC236}">
                <a16:creationId xmlns:a16="http://schemas.microsoft.com/office/drawing/2014/main" id="{A2C581BA-3AED-45E9-8B1C-060838C6EA48}"/>
              </a:ext>
            </a:extLst>
          </p:cNvPr>
          <p:cNvCxnSpPr>
            <a:cxnSpLocks/>
            <a:stCxn id="17" idx="0"/>
            <a:endCxn id="22" idx="2"/>
          </p:cNvCxnSpPr>
          <p:nvPr/>
        </p:nvCxnSpPr>
        <p:spPr>
          <a:xfrm flipH="1" flipV="1">
            <a:off x="7152169" y="3351504"/>
            <a:ext cx="7090" cy="997212"/>
          </a:xfrm>
          <a:prstGeom prst="straightConnector1">
            <a:avLst/>
          </a:prstGeom>
          <a:ln>
            <a:solidFill>
              <a:schemeClr val="bg1"/>
            </a:solidFill>
            <a:tailEnd type="triangle"/>
          </a:ln>
        </p:spPr>
        <p:style>
          <a:lnRef idx="3">
            <a:schemeClr val="accent1"/>
          </a:lnRef>
          <a:fillRef idx="0">
            <a:schemeClr val="accent1"/>
          </a:fillRef>
          <a:effectRef idx="2">
            <a:schemeClr val="accent1"/>
          </a:effectRef>
          <a:fontRef idx="minor">
            <a:schemeClr val="tx1"/>
          </a:fontRef>
        </p:style>
      </p:cxnSp>
      <p:sp>
        <p:nvSpPr>
          <p:cNvPr id="19" name="Rectangle 18">
            <a:extLst>
              <a:ext uri="{FF2B5EF4-FFF2-40B4-BE49-F238E27FC236}">
                <a16:creationId xmlns:a16="http://schemas.microsoft.com/office/drawing/2014/main" id="{067881B8-6569-4CFB-9C71-E08FA5D15063}"/>
              </a:ext>
            </a:extLst>
          </p:cNvPr>
          <p:cNvSpPr/>
          <p:nvPr/>
        </p:nvSpPr>
        <p:spPr>
          <a:xfrm>
            <a:off x="559981" y="2919113"/>
            <a:ext cx="1573619" cy="432391"/>
          </a:xfrm>
          <a:prstGeom prst="rect">
            <a:avLst/>
          </a:prstGeom>
          <a:solidFill>
            <a:schemeClr val="tx1">
              <a:lumMod val="50000"/>
              <a:lumOff val="50000"/>
            </a:schemeClr>
          </a:solidFill>
          <a:ln>
            <a:solidFill>
              <a:schemeClr val="bg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Hash 1</a:t>
            </a:r>
            <a:endParaRPr lang="fr-FR" dirty="0"/>
          </a:p>
        </p:txBody>
      </p:sp>
      <p:sp>
        <p:nvSpPr>
          <p:cNvPr id="20" name="Rectangle 19">
            <a:extLst>
              <a:ext uri="{FF2B5EF4-FFF2-40B4-BE49-F238E27FC236}">
                <a16:creationId xmlns:a16="http://schemas.microsoft.com/office/drawing/2014/main" id="{A8CF67DE-2ECA-4B8F-B9E1-D515BB626200}"/>
              </a:ext>
            </a:extLst>
          </p:cNvPr>
          <p:cNvSpPr/>
          <p:nvPr/>
        </p:nvSpPr>
        <p:spPr>
          <a:xfrm>
            <a:off x="2495107" y="2919113"/>
            <a:ext cx="1573619" cy="432391"/>
          </a:xfrm>
          <a:prstGeom prst="rect">
            <a:avLst/>
          </a:prstGeom>
          <a:solidFill>
            <a:schemeClr val="tx1">
              <a:lumMod val="50000"/>
              <a:lumOff val="50000"/>
            </a:schemeClr>
          </a:solidFill>
          <a:ln>
            <a:solidFill>
              <a:schemeClr val="bg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Hash 2</a:t>
            </a:r>
            <a:endParaRPr lang="fr-FR" dirty="0"/>
          </a:p>
        </p:txBody>
      </p:sp>
      <p:sp>
        <p:nvSpPr>
          <p:cNvPr id="21" name="Rectangle 20">
            <a:extLst>
              <a:ext uri="{FF2B5EF4-FFF2-40B4-BE49-F238E27FC236}">
                <a16:creationId xmlns:a16="http://schemas.microsoft.com/office/drawing/2014/main" id="{C69D32C4-D5EB-4744-9682-11B59A0209CF}"/>
              </a:ext>
            </a:extLst>
          </p:cNvPr>
          <p:cNvSpPr/>
          <p:nvPr/>
        </p:nvSpPr>
        <p:spPr>
          <a:xfrm>
            <a:off x="4430233" y="2919113"/>
            <a:ext cx="1573619" cy="432391"/>
          </a:xfrm>
          <a:prstGeom prst="rect">
            <a:avLst/>
          </a:prstGeom>
          <a:solidFill>
            <a:schemeClr val="tx1">
              <a:lumMod val="50000"/>
              <a:lumOff val="50000"/>
            </a:schemeClr>
          </a:solidFill>
          <a:ln>
            <a:solidFill>
              <a:schemeClr val="bg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Hash 3</a:t>
            </a:r>
            <a:endParaRPr lang="fr-FR" dirty="0"/>
          </a:p>
        </p:txBody>
      </p:sp>
      <p:sp>
        <p:nvSpPr>
          <p:cNvPr id="22" name="Rectangle 21">
            <a:extLst>
              <a:ext uri="{FF2B5EF4-FFF2-40B4-BE49-F238E27FC236}">
                <a16:creationId xmlns:a16="http://schemas.microsoft.com/office/drawing/2014/main" id="{4438CBB8-089A-41C6-A785-D343107CB73F}"/>
              </a:ext>
            </a:extLst>
          </p:cNvPr>
          <p:cNvSpPr/>
          <p:nvPr/>
        </p:nvSpPr>
        <p:spPr>
          <a:xfrm>
            <a:off x="6365359" y="2919113"/>
            <a:ext cx="1573619" cy="432391"/>
          </a:xfrm>
          <a:prstGeom prst="rect">
            <a:avLst/>
          </a:prstGeom>
          <a:solidFill>
            <a:schemeClr val="tx1">
              <a:lumMod val="50000"/>
              <a:lumOff val="50000"/>
            </a:schemeClr>
          </a:solidFill>
          <a:ln>
            <a:solidFill>
              <a:schemeClr val="bg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Hash 4</a:t>
            </a:r>
            <a:endParaRPr lang="fr-FR" dirty="0"/>
          </a:p>
        </p:txBody>
      </p:sp>
      <p:cxnSp>
        <p:nvCxnSpPr>
          <p:cNvPr id="12" name="Connecteur droit avec flèche 11">
            <a:extLst>
              <a:ext uri="{FF2B5EF4-FFF2-40B4-BE49-F238E27FC236}">
                <a16:creationId xmlns:a16="http://schemas.microsoft.com/office/drawing/2014/main" id="{178D57A9-7B52-4C98-9336-32E77B8C6C62}"/>
              </a:ext>
            </a:extLst>
          </p:cNvPr>
          <p:cNvCxnSpPr>
            <a:cxnSpLocks/>
            <a:stCxn id="20" idx="0"/>
          </p:cNvCxnSpPr>
          <p:nvPr/>
        </p:nvCxnSpPr>
        <p:spPr>
          <a:xfrm flipH="1" flipV="1">
            <a:off x="2651051" y="1782231"/>
            <a:ext cx="630866" cy="1136882"/>
          </a:xfrm>
          <a:prstGeom prst="straightConnector1">
            <a:avLst/>
          </a:prstGeom>
          <a:ln>
            <a:solidFill>
              <a:schemeClr val="bg1"/>
            </a:solidFill>
            <a:tailEnd type="triangle"/>
          </a:ln>
        </p:spPr>
        <p:style>
          <a:lnRef idx="3">
            <a:schemeClr val="accent1"/>
          </a:lnRef>
          <a:fillRef idx="0">
            <a:schemeClr val="accent1"/>
          </a:fillRef>
          <a:effectRef idx="2">
            <a:schemeClr val="accent1"/>
          </a:effectRef>
          <a:fontRef idx="minor">
            <a:schemeClr val="tx1"/>
          </a:fontRef>
        </p:style>
      </p:cxnSp>
      <p:cxnSp>
        <p:nvCxnSpPr>
          <p:cNvPr id="24" name="Connecteur droit avec flèche 23">
            <a:extLst>
              <a:ext uri="{FF2B5EF4-FFF2-40B4-BE49-F238E27FC236}">
                <a16:creationId xmlns:a16="http://schemas.microsoft.com/office/drawing/2014/main" id="{21811FFA-ACEA-40A2-BFF0-9595D5A30B40}"/>
              </a:ext>
            </a:extLst>
          </p:cNvPr>
          <p:cNvCxnSpPr>
            <a:cxnSpLocks/>
            <a:stCxn id="19" idx="0"/>
          </p:cNvCxnSpPr>
          <p:nvPr/>
        </p:nvCxnSpPr>
        <p:spPr>
          <a:xfrm flipV="1">
            <a:off x="1346791" y="1782231"/>
            <a:ext cx="730102" cy="1136882"/>
          </a:xfrm>
          <a:prstGeom prst="straightConnector1">
            <a:avLst/>
          </a:prstGeom>
          <a:ln>
            <a:solidFill>
              <a:schemeClr val="bg1"/>
            </a:solidFill>
            <a:tailEnd type="triangle"/>
          </a:ln>
        </p:spPr>
        <p:style>
          <a:lnRef idx="3">
            <a:schemeClr val="accent1"/>
          </a:lnRef>
          <a:fillRef idx="0">
            <a:schemeClr val="accent1"/>
          </a:fillRef>
          <a:effectRef idx="2">
            <a:schemeClr val="accent1"/>
          </a:effectRef>
          <a:fontRef idx="minor">
            <a:schemeClr val="tx1"/>
          </a:fontRef>
        </p:style>
      </p:cxnSp>
      <p:sp>
        <p:nvSpPr>
          <p:cNvPr id="27" name="Rectangle 26">
            <a:extLst>
              <a:ext uri="{FF2B5EF4-FFF2-40B4-BE49-F238E27FC236}">
                <a16:creationId xmlns:a16="http://schemas.microsoft.com/office/drawing/2014/main" id="{84CC620A-6FBD-4C85-BC65-69439C50D095}"/>
              </a:ext>
            </a:extLst>
          </p:cNvPr>
          <p:cNvSpPr/>
          <p:nvPr/>
        </p:nvSpPr>
        <p:spPr>
          <a:xfrm>
            <a:off x="1548809" y="1340432"/>
            <a:ext cx="1573619" cy="432391"/>
          </a:xfrm>
          <a:prstGeom prst="rect">
            <a:avLst/>
          </a:prstGeom>
          <a:solidFill>
            <a:schemeClr val="tx1">
              <a:lumMod val="50000"/>
              <a:lumOff val="50000"/>
            </a:schemeClr>
          </a:solidFill>
          <a:ln>
            <a:solidFill>
              <a:schemeClr val="bg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Hash 5</a:t>
            </a:r>
            <a:endParaRPr lang="fr-FR" dirty="0"/>
          </a:p>
        </p:txBody>
      </p:sp>
      <p:cxnSp>
        <p:nvCxnSpPr>
          <p:cNvPr id="30" name="Connecteur droit avec flèche 29">
            <a:extLst>
              <a:ext uri="{FF2B5EF4-FFF2-40B4-BE49-F238E27FC236}">
                <a16:creationId xmlns:a16="http://schemas.microsoft.com/office/drawing/2014/main" id="{1E9D6120-2C2A-4307-A6F5-3AFEB536EAEA}"/>
              </a:ext>
            </a:extLst>
          </p:cNvPr>
          <p:cNvCxnSpPr>
            <a:cxnSpLocks/>
          </p:cNvCxnSpPr>
          <p:nvPr/>
        </p:nvCxnSpPr>
        <p:spPr>
          <a:xfrm flipH="1" flipV="1">
            <a:off x="6485860" y="1782231"/>
            <a:ext cx="630866" cy="1136882"/>
          </a:xfrm>
          <a:prstGeom prst="straightConnector1">
            <a:avLst/>
          </a:prstGeom>
          <a:ln>
            <a:solidFill>
              <a:schemeClr val="bg1"/>
            </a:solidFill>
            <a:tailEnd type="triangle"/>
          </a:ln>
        </p:spPr>
        <p:style>
          <a:lnRef idx="3">
            <a:schemeClr val="accent1"/>
          </a:lnRef>
          <a:fillRef idx="0">
            <a:schemeClr val="accent1"/>
          </a:fillRef>
          <a:effectRef idx="2">
            <a:schemeClr val="accent1"/>
          </a:effectRef>
          <a:fontRef idx="minor">
            <a:schemeClr val="tx1"/>
          </a:fontRef>
        </p:style>
      </p:cxnSp>
      <p:cxnSp>
        <p:nvCxnSpPr>
          <p:cNvPr id="31" name="Connecteur droit avec flèche 30">
            <a:extLst>
              <a:ext uri="{FF2B5EF4-FFF2-40B4-BE49-F238E27FC236}">
                <a16:creationId xmlns:a16="http://schemas.microsoft.com/office/drawing/2014/main" id="{A40350A0-D7F7-45A1-9BA0-EF6A0A8FCAB1}"/>
              </a:ext>
            </a:extLst>
          </p:cNvPr>
          <p:cNvCxnSpPr>
            <a:cxnSpLocks/>
          </p:cNvCxnSpPr>
          <p:nvPr/>
        </p:nvCxnSpPr>
        <p:spPr>
          <a:xfrm flipV="1">
            <a:off x="5181600" y="1782231"/>
            <a:ext cx="786809" cy="1136882"/>
          </a:xfrm>
          <a:prstGeom prst="straightConnector1">
            <a:avLst/>
          </a:prstGeom>
          <a:ln>
            <a:solidFill>
              <a:schemeClr val="bg1"/>
            </a:solidFill>
            <a:tailEnd type="triangle"/>
          </a:ln>
        </p:spPr>
        <p:style>
          <a:lnRef idx="3">
            <a:schemeClr val="accent1"/>
          </a:lnRef>
          <a:fillRef idx="0">
            <a:schemeClr val="accent1"/>
          </a:fillRef>
          <a:effectRef idx="2">
            <a:schemeClr val="accent1"/>
          </a:effectRef>
          <a:fontRef idx="minor">
            <a:schemeClr val="tx1"/>
          </a:fontRef>
        </p:style>
      </p:cxnSp>
      <p:sp>
        <p:nvSpPr>
          <p:cNvPr id="32" name="Rectangle 31">
            <a:extLst>
              <a:ext uri="{FF2B5EF4-FFF2-40B4-BE49-F238E27FC236}">
                <a16:creationId xmlns:a16="http://schemas.microsoft.com/office/drawing/2014/main" id="{91E8312E-54C0-46A9-8198-FAE2E732E249}"/>
              </a:ext>
            </a:extLst>
          </p:cNvPr>
          <p:cNvSpPr/>
          <p:nvPr/>
        </p:nvSpPr>
        <p:spPr>
          <a:xfrm>
            <a:off x="5429692" y="1349840"/>
            <a:ext cx="1573619" cy="432391"/>
          </a:xfrm>
          <a:prstGeom prst="rect">
            <a:avLst/>
          </a:prstGeom>
          <a:solidFill>
            <a:schemeClr val="tx1">
              <a:lumMod val="50000"/>
              <a:lumOff val="50000"/>
            </a:schemeClr>
          </a:solidFill>
          <a:ln>
            <a:solidFill>
              <a:schemeClr val="bg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Hash 6</a:t>
            </a:r>
            <a:endParaRPr lang="fr-FR" dirty="0"/>
          </a:p>
        </p:txBody>
      </p:sp>
      <p:cxnSp>
        <p:nvCxnSpPr>
          <p:cNvPr id="35" name="Connecteur droit avec flèche 34">
            <a:extLst>
              <a:ext uri="{FF2B5EF4-FFF2-40B4-BE49-F238E27FC236}">
                <a16:creationId xmlns:a16="http://schemas.microsoft.com/office/drawing/2014/main" id="{99BCF54F-03D1-4920-AE64-3A747714E7A3}"/>
              </a:ext>
            </a:extLst>
          </p:cNvPr>
          <p:cNvCxnSpPr>
            <a:cxnSpLocks/>
            <a:stCxn id="32" idx="1"/>
          </p:cNvCxnSpPr>
          <p:nvPr/>
        </p:nvCxnSpPr>
        <p:spPr>
          <a:xfrm flipH="1" flipV="1">
            <a:off x="4572000" y="868035"/>
            <a:ext cx="857692" cy="698001"/>
          </a:xfrm>
          <a:prstGeom prst="straightConnector1">
            <a:avLst/>
          </a:prstGeom>
          <a:ln>
            <a:solidFill>
              <a:schemeClr val="bg1"/>
            </a:solidFill>
            <a:tailEnd type="triangle"/>
          </a:ln>
        </p:spPr>
        <p:style>
          <a:lnRef idx="3">
            <a:schemeClr val="accent1"/>
          </a:lnRef>
          <a:fillRef idx="0">
            <a:schemeClr val="accent1"/>
          </a:fillRef>
          <a:effectRef idx="2">
            <a:schemeClr val="accent1"/>
          </a:effectRef>
          <a:fontRef idx="minor">
            <a:schemeClr val="tx1"/>
          </a:fontRef>
        </p:style>
      </p:cxnSp>
      <p:cxnSp>
        <p:nvCxnSpPr>
          <p:cNvPr id="36" name="Connecteur droit avec flèche 35">
            <a:extLst>
              <a:ext uri="{FF2B5EF4-FFF2-40B4-BE49-F238E27FC236}">
                <a16:creationId xmlns:a16="http://schemas.microsoft.com/office/drawing/2014/main" id="{B36B7FCF-7845-4F25-A14A-BFFC823F9EC8}"/>
              </a:ext>
            </a:extLst>
          </p:cNvPr>
          <p:cNvCxnSpPr>
            <a:cxnSpLocks/>
            <a:stCxn id="27" idx="3"/>
          </p:cNvCxnSpPr>
          <p:nvPr/>
        </p:nvCxnSpPr>
        <p:spPr>
          <a:xfrm flipV="1">
            <a:off x="3122428" y="865872"/>
            <a:ext cx="832883" cy="690756"/>
          </a:xfrm>
          <a:prstGeom prst="straightConnector1">
            <a:avLst/>
          </a:prstGeom>
          <a:ln>
            <a:solidFill>
              <a:schemeClr val="bg1"/>
            </a:solidFill>
            <a:tailEnd type="triangle"/>
          </a:ln>
        </p:spPr>
        <p:style>
          <a:lnRef idx="3">
            <a:schemeClr val="accent1"/>
          </a:lnRef>
          <a:fillRef idx="0">
            <a:schemeClr val="accent1"/>
          </a:fillRef>
          <a:effectRef idx="2">
            <a:schemeClr val="accent1"/>
          </a:effectRef>
          <a:fontRef idx="minor">
            <a:schemeClr val="tx1"/>
          </a:fontRef>
        </p:style>
      </p:cxnSp>
      <p:sp>
        <p:nvSpPr>
          <p:cNvPr id="37" name="Rectangle 36">
            <a:extLst>
              <a:ext uri="{FF2B5EF4-FFF2-40B4-BE49-F238E27FC236}">
                <a16:creationId xmlns:a16="http://schemas.microsoft.com/office/drawing/2014/main" id="{D5F61C70-D62E-4D24-A18D-2F52E0354A12}"/>
              </a:ext>
            </a:extLst>
          </p:cNvPr>
          <p:cNvSpPr/>
          <p:nvPr/>
        </p:nvSpPr>
        <p:spPr>
          <a:xfrm>
            <a:off x="3448491" y="181607"/>
            <a:ext cx="1573619" cy="684266"/>
          </a:xfrm>
          <a:prstGeom prst="rect">
            <a:avLst/>
          </a:prstGeom>
          <a:solidFill>
            <a:schemeClr val="tx1">
              <a:lumMod val="50000"/>
              <a:lumOff val="50000"/>
            </a:schemeClr>
          </a:solidFill>
          <a:ln>
            <a:solidFill>
              <a:schemeClr val="bg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Hahs</a:t>
            </a:r>
            <a:r>
              <a:rPr lang="en-US" dirty="0"/>
              <a:t> 7 :</a:t>
            </a:r>
          </a:p>
          <a:p>
            <a:pPr algn="ctr"/>
            <a:r>
              <a:rPr lang="en-US" dirty="0"/>
              <a:t>Merkle root</a:t>
            </a:r>
            <a:endParaRPr lang="fr-FR" dirty="0"/>
          </a:p>
        </p:txBody>
      </p:sp>
      <p:sp>
        <p:nvSpPr>
          <p:cNvPr id="28" name="Google Shape;170;p39">
            <a:extLst>
              <a:ext uri="{FF2B5EF4-FFF2-40B4-BE49-F238E27FC236}">
                <a16:creationId xmlns:a16="http://schemas.microsoft.com/office/drawing/2014/main" id="{20A3D1F2-F766-4EA2-A297-AF90B9D61E0E}"/>
              </a:ext>
            </a:extLst>
          </p:cNvPr>
          <p:cNvSpPr txBox="1">
            <a:spLocks noGrp="1"/>
          </p:cNvSpPr>
          <p:nvPr>
            <p:ph type="title"/>
          </p:nvPr>
        </p:nvSpPr>
        <p:spPr>
          <a:xfrm>
            <a:off x="113903" y="158502"/>
            <a:ext cx="5735700" cy="61387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MERKLE TREE</a:t>
            </a:r>
            <a:endParaRPr dirty="0"/>
          </a:p>
        </p:txBody>
      </p:sp>
      <p:cxnSp>
        <p:nvCxnSpPr>
          <p:cNvPr id="29" name="Google Shape;172;p39">
            <a:extLst>
              <a:ext uri="{FF2B5EF4-FFF2-40B4-BE49-F238E27FC236}">
                <a16:creationId xmlns:a16="http://schemas.microsoft.com/office/drawing/2014/main" id="{BB04641C-C0D7-41A7-B8E7-E1B46BDDBB64}"/>
              </a:ext>
            </a:extLst>
          </p:cNvPr>
          <p:cNvCxnSpPr>
            <a:cxnSpLocks/>
          </p:cNvCxnSpPr>
          <p:nvPr/>
        </p:nvCxnSpPr>
        <p:spPr>
          <a:xfrm>
            <a:off x="201603" y="127499"/>
            <a:ext cx="2293504"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25" name="Rectangle 24">
            <a:extLst>
              <a:ext uri="{FF2B5EF4-FFF2-40B4-BE49-F238E27FC236}">
                <a16:creationId xmlns:a16="http://schemas.microsoft.com/office/drawing/2014/main" id="{D9930B3D-645F-4A94-BD93-5C501436D18A}"/>
              </a:ext>
            </a:extLst>
          </p:cNvPr>
          <p:cNvSpPr/>
          <p:nvPr/>
        </p:nvSpPr>
        <p:spPr>
          <a:xfrm>
            <a:off x="8516406" y="4528254"/>
            <a:ext cx="470713" cy="461665"/>
          </a:xfrm>
          <a:prstGeom prst="rect">
            <a:avLst/>
          </a:prstGeom>
          <a:noFill/>
        </p:spPr>
        <p:txBody>
          <a:bodyPr wrap="square" lIns="91440" tIns="45720" rIns="91440" bIns="45720">
            <a:spAutoFit/>
          </a:bodyPr>
          <a:lstStyle/>
          <a:p>
            <a:pPr algn="ctr"/>
            <a:r>
              <a:rPr lang="en-US" sz="2400" b="1" dirty="0">
                <a:ln w="6600">
                  <a:solidFill>
                    <a:schemeClr val="accent2"/>
                  </a:solidFill>
                  <a:prstDash val="solid"/>
                </a:ln>
                <a:solidFill>
                  <a:srgbClr val="FFFFFF"/>
                </a:solidFill>
                <a:effectLst>
                  <a:outerShdw dist="38100" dir="2700000" algn="tl" rotWithShape="0">
                    <a:schemeClr val="accent2"/>
                  </a:outerShdw>
                </a:effectLst>
              </a:rPr>
              <a:t>8</a:t>
            </a:r>
            <a:endParaRPr lang="fr-FR" sz="2400" b="1" cap="none" spc="0" dirty="0">
              <a:ln w="6600">
                <a:solidFill>
                  <a:schemeClr val="accent2"/>
                </a:solidFill>
                <a:prstDash val="solid"/>
              </a:ln>
              <a:solidFill>
                <a:srgbClr val="FFFFFF"/>
              </a:solidFill>
              <a:effectLst>
                <a:outerShdw dist="38100" dir="2700000" algn="tl" rotWithShape="0">
                  <a:schemeClr val="accent2"/>
                </a:outerShdw>
              </a:effectLst>
            </a:endParaRPr>
          </a:p>
        </p:txBody>
      </p:sp>
    </p:spTree>
    <p:extLst>
      <p:ext uri="{BB962C8B-B14F-4D97-AF65-F5344CB8AC3E}">
        <p14:creationId xmlns:p14="http://schemas.microsoft.com/office/powerpoint/2010/main" val="2258141853"/>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250"/>
                                        <p:tgtEl>
                                          <p:spTgt spid="7"/>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wipe(down)">
                                      <p:cBhvr>
                                        <p:cTn id="10" dur="250"/>
                                        <p:tgtEl>
                                          <p:spTgt spid="13"/>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wipe(down)">
                                      <p:cBhvr>
                                        <p:cTn id="13" dur="250"/>
                                        <p:tgtEl>
                                          <p:spTgt spid="15"/>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wipe(down)">
                                      <p:cBhvr>
                                        <p:cTn id="16" dur="250"/>
                                        <p:tgtEl>
                                          <p:spTgt spid="17"/>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wipe(down)">
                                      <p:cBhvr>
                                        <p:cTn id="21" dur="250"/>
                                        <p:tgtEl>
                                          <p:spTgt spid="10"/>
                                        </p:tgtEl>
                                      </p:cBhvr>
                                    </p:animEffect>
                                  </p:childTnLst>
                                </p:cTn>
                              </p:par>
                              <p:par>
                                <p:cTn id="22" presetID="22" presetClass="entr" presetSubtype="4" fill="hold" nodeType="with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wipe(down)">
                                      <p:cBhvr>
                                        <p:cTn id="24" dur="250"/>
                                        <p:tgtEl>
                                          <p:spTgt spid="14"/>
                                        </p:tgtEl>
                                      </p:cBhvr>
                                    </p:animEffect>
                                  </p:childTnLst>
                                </p:cTn>
                              </p:par>
                              <p:par>
                                <p:cTn id="25" presetID="22" presetClass="entr" presetSubtype="4" fill="hold" nodeType="with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wipe(down)">
                                      <p:cBhvr>
                                        <p:cTn id="27" dur="250"/>
                                        <p:tgtEl>
                                          <p:spTgt spid="16"/>
                                        </p:tgtEl>
                                      </p:cBhvr>
                                    </p:animEffect>
                                  </p:childTnLst>
                                </p:cTn>
                              </p:par>
                              <p:par>
                                <p:cTn id="28" presetID="22" presetClass="entr" presetSubtype="4" fill="hold" nodeType="with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wipe(down)">
                                      <p:cBhvr>
                                        <p:cTn id="30" dur="250"/>
                                        <p:tgtEl>
                                          <p:spTgt spid="18"/>
                                        </p:tgtEl>
                                      </p:cBhvr>
                                    </p:animEffect>
                                  </p:childTnLst>
                                </p:cTn>
                              </p:par>
                              <p:par>
                                <p:cTn id="31" presetID="22" presetClass="entr" presetSubtype="4"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animEffect transition="in" filter="wipe(down)">
                                      <p:cBhvr>
                                        <p:cTn id="33" dur="250"/>
                                        <p:tgtEl>
                                          <p:spTgt spid="19"/>
                                        </p:tgtEl>
                                      </p:cBhvr>
                                    </p:animEffect>
                                  </p:childTnLst>
                                </p:cTn>
                              </p:par>
                              <p:par>
                                <p:cTn id="34" presetID="22" presetClass="entr" presetSubtype="4" fill="hold" grpId="0" nodeType="withEffect">
                                  <p:stCondLst>
                                    <p:cond delay="0"/>
                                  </p:stCondLst>
                                  <p:childTnLst>
                                    <p:set>
                                      <p:cBhvr>
                                        <p:cTn id="35" dur="1" fill="hold">
                                          <p:stCondLst>
                                            <p:cond delay="0"/>
                                          </p:stCondLst>
                                        </p:cTn>
                                        <p:tgtEl>
                                          <p:spTgt spid="20"/>
                                        </p:tgtEl>
                                        <p:attrNameLst>
                                          <p:attrName>style.visibility</p:attrName>
                                        </p:attrNameLst>
                                      </p:cBhvr>
                                      <p:to>
                                        <p:strVal val="visible"/>
                                      </p:to>
                                    </p:set>
                                    <p:animEffect transition="in" filter="wipe(down)">
                                      <p:cBhvr>
                                        <p:cTn id="36" dur="250"/>
                                        <p:tgtEl>
                                          <p:spTgt spid="20"/>
                                        </p:tgtEl>
                                      </p:cBhvr>
                                    </p:animEffect>
                                  </p:childTnLst>
                                </p:cTn>
                              </p:par>
                              <p:par>
                                <p:cTn id="37" presetID="22" presetClass="entr" presetSubtype="4" fill="hold" grpId="0" nodeType="withEffect">
                                  <p:stCondLst>
                                    <p:cond delay="0"/>
                                  </p:stCondLst>
                                  <p:childTnLst>
                                    <p:set>
                                      <p:cBhvr>
                                        <p:cTn id="38" dur="1" fill="hold">
                                          <p:stCondLst>
                                            <p:cond delay="0"/>
                                          </p:stCondLst>
                                        </p:cTn>
                                        <p:tgtEl>
                                          <p:spTgt spid="21"/>
                                        </p:tgtEl>
                                        <p:attrNameLst>
                                          <p:attrName>style.visibility</p:attrName>
                                        </p:attrNameLst>
                                      </p:cBhvr>
                                      <p:to>
                                        <p:strVal val="visible"/>
                                      </p:to>
                                    </p:set>
                                    <p:animEffect transition="in" filter="wipe(down)">
                                      <p:cBhvr>
                                        <p:cTn id="39" dur="250"/>
                                        <p:tgtEl>
                                          <p:spTgt spid="21"/>
                                        </p:tgtEl>
                                      </p:cBhvr>
                                    </p:animEffect>
                                  </p:childTnLst>
                                </p:cTn>
                              </p:par>
                              <p:par>
                                <p:cTn id="40" presetID="22" presetClass="entr" presetSubtype="4" fill="hold" grpId="0" nodeType="withEffect">
                                  <p:stCondLst>
                                    <p:cond delay="0"/>
                                  </p:stCondLst>
                                  <p:childTnLst>
                                    <p:set>
                                      <p:cBhvr>
                                        <p:cTn id="41" dur="1" fill="hold">
                                          <p:stCondLst>
                                            <p:cond delay="0"/>
                                          </p:stCondLst>
                                        </p:cTn>
                                        <p:tgtEl>
                                          <p:spTgt spid="22"/>
                                        </p:tgtEl>
                                        <p:attrNameLst>
                                          <p:attrName>style.visibility</p:attrName>
                                        </p:attrNameLst>
                                      </p:cBhvr>
                                      <p:to>
                                        <p:strVal val="visible"/>
                                      </p:to>
                                    </p:set>
                                    <p:animEffect transition="in" filter="wipe(down)">
                                      <p:cBhvr>
                                        <p:cTn id="42" dur="250"/>
                                        <p:tgtEl>
                                          <p:spTgt spid="22"/>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nodeType="clickEffect">
                                  <p:stCondLst>
                                    <p:cond delay="0"/>
                                  </p:stCondLst>
                                  <p:childTnLst>
                                    <p:set>
                                      <p:cBhvr>
                                        <p:cTn id="46" dur="1" fill="hold">
                                          <p:stCondLst>
                                            <p:cond delay="0"/>
                                          </p:stCondLst>
                                        </p:cTn>
                                        <p:tgtEl>
                                          <p:spTgt spid="30"/>
                                        </p:tgtEl>
                                        <p:attrNameLst>
                                          <p:attrName>style.visibility</p:attrName>
                                        </p:attrNameLst>
                                      </p:cBhvr>
                                      <p:to>
                                        <p:strVal val="visible"/>
                                      </p:to>
                                    </p:set>
                                    <p:animEffect transition="in" filter="wipe(down)">
                                      <p:cBhvr>
                                        <p:cTn id="47" dur="250"/>
                                        <p:tgtEl>
                                          <p:spTgt spid="30"/>
                                        </p:tgtEl>
                                      </p:cBhvr>
                                    </p:animEffect>
                                  </p:childTnLst>
                                </p:cTn>
                              </p:par>
                              <p:par>
                                <p:cTn id="48" presetID="22" presetClass="entr" presetSubtype="4" fill="hold" nodeType="withEffect">
                                  <p:stCondLst>
                                    <p:cond delay="0"/>
                                  </p:stCondLst>
                                  <p:childTnLst>
                                    <p:set>
                                      <p:cBhvr>
                                        <p:cTn id="49" dur="1" fill="hold">
                                          <p:stCondLst>
                                            <p:cond delay="0"/>
                                          </p:stCondLst>
                                        </p:cTn>
                                        <p:tgtEl>
                                          <p:spTgt spid="31"/>
                                        </p:tgtEl>
                                        <p:attrNameLst>
                                          <p:attrName>style.visibility</p:attrName>
                                        </p:attrNameLst>
                                      </p:cBhvr>
                                      <p:to>
                                        <p:strVal val="visible"/>
                                      </p:to>
                                    </p:set>
                                    <p:animEffect transition="in" filter="wipe(down)">
                                      <p:cBhvr>
                                        <p:cTn id="50" dur="250"/>
                                        <p:tgtEl>
                                          <p:spTgt spid="31"/>
                                        </p:tgtEl>
                                      </p:cBhvr>
                                    </p:animEffect>
                                  </p:childTnLst>
                                </p:cTn>
                              </p:par>
                              <p:par>
                                <p:cTn id="51" presetID="22" presetClass="entr" presetSubtype="4" fill="hold" nodeType="withEffect">
                                  <p:stCondLst>
                                    <p:cond delay="0"/>
                                  </p:stCondLst>
                                  <p:childTnLst>
                                    <p:set>
                                      <p:cBhvr>
                                        <p:cTn id="52" dur="1" fill="hold">
                                          <p:stCondLst>
                                            <p:cond delay="0"/>
                                          </p:stCondLst>
                                        </p:cTn>
                                        <p:tgtEl>
                                          <p:spTgt spid="12"/>
                                        </p:tgtEl>
                                        <p:attrNameLst>
                                          <p:attrName>style.visibility</p:attrName>
                                        </p:attrNameLst>
                                      </p:cBhvr>
                                      <p:to>
                                        <p:strVal val="visible"/>
                                      </p:to>
                                    </p:set>
                                    <p:animEffect transition="in" filter="wipe(down)">
                                      <p:cBhvr>
                                        <p:cTn id="53" dur="250"/>
                                        <p:tgtEl>
                                          <p:spTgt spid="12"/>
                                        </p:tgtEl>
                                      </p:cBhvr>
                                    </p:animEffect>
                                  </p:childTnLst>
                                </p:cTn>
                              </p:par>
                              <p:par>
                                <p:cTn id="54" presetID="22" presetClass="entr" presetSubtype="4" fill="hold" nodeType="withEffect">
                                  <p:stCondLst>
                                    <p:cond delay="0"/>
                                  </p:stCondLst>
                                  <p:childTnLst>
                                    <p:set>
                                      <p:cBhvr>
                                        <p:cTn id="55" dur="1" fill="hold">
                                          <p:stCondLst>
                                            <p:cond delay="0"/>
                                          </p:stCondLst>
                                        </p:cTn>
                                        <p:tgtEl>
                                          <p:spTgt spid="24"/>
                                        </p:tgtEl>
                                        <p:attrNameLst>
                                          <p:attrName>style.visibility</p:attrName>
                                        </p:attrNameLst>
                                      </p:cBhvr>
                                      <p:to>
                                        <p:strVal val="visible"/>
                                      </p:to>
                                    </p:set>
                                    <p:animEffect transition="in" filter="wipe(down)">
                                      <p:cBhvr>
                                        <p:cTn id="56" dur="250"/>
                                        <p:tgtEl>
                                          <p:spTgt spid="24"/>
                                        </p:tgtEl>
                                      </p:cBhvr>
                                    </p:animEffect>
                                  </p:childTnLst>
                                </p:cTn>
                              </p:par>
                              <p:par>
                                <p:cTn id="57" presetID="22" presetClass="entr" presetSubtype="4" fill="hold" grpId="0" nodeType="withEffect">
                                  <p:stCondLst>
                                    <p:cond delay="0"/>
                                  </p:stCondLst>
                                  <p:childTnLst>
                                    <p:set>
                                      <p:cBhvr>
                                        <p:cTn id="58" dur="1" fill="hold">
                                          <p:stCondLst>
                                            <p:cond delay="0"/>
                                          </p:stCondLst>
                                        </p:cTn>
                                        <p:tgtEl>
                                          <p:spTgt spid="27"/>
                                        </p:tgtEl>
                                        <p:attrNameLst>
                                          <p:attrName>style.visibility</p:attrName>
                                        </p:attrNameLst>
                                      </p:cBhvr>
                                      <p:to>
                                        <p:strVal val="visible"/>
                                      </p:to>
                                    </p:set>
                                    <p:animEffect transition="in" filter="wipe(down)">
                                      <p:cBhvr>
                                        <p:cTn id="59" dur="250"/>
                                        <p:tgtEl>
                                          <p:spTgt spid="27"/>
                                        </p:tgtEl>
                                      </p:cBhvr>
                                    </p:animEffect>
                                  </p:childTnLst>
                                </p:cTn>
                              </p:par>
                              <p:par>
                                <p:cTn id="60" presetID="22" presetClass="entr" presetSubtype="4" fill="hold" grpId="0" nodeType="withEffect">
                                  <p:stCondLst>
                                    <p:cond delay="0"/>
                                  </p:stCondLst>
                                  <p:childTnLst>
                                    <p:set>
                                      <p:cBhvr>
                                        <p:cTn id="61" dur="1" fill="hold">
                                          <p:stCondLst>
                                            <p:cond delay="0"/>
                                          </p:stCondLst>
                                        </p:cTn>
                                        <p:tgtEl>
                                          <p:spTgt spid="32"/>
                                        </p:tgtEl>
                                        <p:attrNameLst>
                                          <p:attrName>style.visibility</p:attrName>
                                        </p:attrNameLst>
                                      </p:cBhvr>
                                      <p:to>
                                        <p:strVal val="visible"/>
                                      </p:to>
                                    </p:set>
                                    <p:animEffect transition="in" filter="wipe(down)">
                                      <p:cBhvr>
                                        <p:cTn id="62" dur="250"/>
                                        <p:tgtEl>
                                          <p:spTgt spid="32"/>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4" fill="hold" nodeType="clickEffect">
                                  <p:stCondLst>
                                    <p:cond delay="0"/>
                                  </p:stCondLst>
                                  <p:childTnLst>
                                    <p:set>
                                      <p:cBhvr>
                                        <p:cTn id="66" dur="1" fill="hold">
                                          <p:stCondLst>
                                            <p:cond delay="0"/>
                                          </p:stCondLst>
                                        </p:cTn>
                                        <p:tgtEl>
                                          <p:spTgt spid="35"/>
                                        </p:tgtEl>
                                        <p:attrNameLst>
                                          <p:attrName>style.visibility</p:attrName>
                                        </p:attrNameLst>
                                      </p:cBhvr>
                                      <p:to>
                                        <p:strVal val="visible"/>
                                      </p:to>
                                    </p:set>
                                    <p:animEffect transition="in" filter="wipe(down)">
                                      <p:cBhvr>
                                        <p:cTn id="67" dur="250"/>
                                        <p:tgtEl>
                                          <p:spTgt spid="35"/>
                                        </p:tgtEl>
                                      </p:cBhvr>
                                    </p:animEffect>
                                  </p:childTnLst>
                                </p:cTn>
                              </p:par>
                              <p:par>
                                <p:cTn id="68" presetID="22" presetClass="entr" presetSubtype="4" fill="hold" nodeType="withEffect">
                                  <p:stCondLst>
                                    <p:cond delay="0"/>
                                  </p:stCondLst>
                                  <p:childTnLst>
                                    <p:set>
                                      <p:cBhvr>
                                        <p:cTn id="69" dur="1" fill="hold">
                                          <p:stCondLst>
                                            <p:cond delay="0"/>
                                          </p:stCondLst>
                                        </p:cTn>
                                        <p:tgtEl>
                                          <p:spTgt spid="36"/>
                                        </p:tgtEl>
                                        <p:attrNameLst>
                                          <p:attrName>style.visibility</p:attrName>
                                        </p:attrNameLst>
                                      </p:cBhvr>
                                      <p:to>
                                        <p:strVal val="visible"/>
                                      </p:to>
                                    </p:set>
                                    <p:animEffect transition="in" filter="wipe(down)">
                                      <p:cBhvr>
                                        <p:cTn id="70" dur="250"/>
                                        <p:tgtEl>
                                          <p:spTgt spid="36"/>
                                        </p:tgtEl>
                                      </p:cBhvr>
                                    </p:animEffect>
                                  </p:childTnLst>
                                </p:cTn>
                              </p:par>
                              <p:par>
                                <p:cTn id="71" presetID="22" presetClass="entr" presetSubtype="4" fill="hold" grpId="0" nodeType="withEffect">
                                  <p:stCondLst>
                                    <p:cond delay="0"/>
                                  </p:stCondLst>
                                  <p:childTnLst>
                                    <p:set>
                                      <p:cBhvr>
                                        <p:cTn id="72" dur="1" fill="hold">
                                          <p:stCondLst>
                                            <p:cond delay="0"/>
                                          </p:stCondLst>
                                        </p:cTn>
                                        <p:tgtEl>
                                          <p:spTgt spid="37"/>
                                        </p:tgtEl>
                                        <p:attrNameLst>
                                          <p:attrName>style.visibility</p:attrName>
                                        </p:attrNameLst>
                                      </p:cBhvr>
                                      <p:to>
                                        <p:strVal val="visible"/>
                                      </p:to>
                                    </p:set>
                                    <p:animEffect transition="in" filter="wipe(down)">
                                      <p:cBhvr>
                                        <p:cTn id="73" dur="250"/>
                                        <p:tgtEl>
                                          <p:spTgt spid="37"/>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nodeType="clickEffect">
                                  <p:stCondLst>
                                    <p:cond delay="0"/>
                                  </p:stCondLst>
                                  <p:childTnLst>
                                    <p:set>
                                      <p:cBhvr>
                                        <p:cTn id="77" dur="1" fill="hold">
                                          <p:stCondLst>
                                            <p:cond delay="0"/>
                                          </p:stCondLst>
                                        </p:cTn>
                                        <p:tgtEl>
                                          <p:spTgt spid="29"/>
                                        </p:tgtEl>
                                        <p:attrNameLst>
                                          <p:attrName>style.visibility</p:attrName>
                                        </p:attrNameLst>
                                      </p:cBhvr>
                                      <p:to>
                                        <p:strVal val="visible"/>
                                      </p:to>
                                    </p:set>
                                    <p:animEffect transition="in" filter="fade">
                                      <p:cBhvr>
                                        <p:cTn id="78" dur="500"/>
                                        <p:tgtEl>
                                          <p:spTgt spid="29"/>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28"/>
                                        </p:tgtEl>
                                        <p:attrNameLst>
                                          <p:attrName>style.visibility</p:attrName>
                                        </p:attrNameLst>
                                      </p:cBhvr>
                                      <p:to>
                                        <p:strVal val="visible"/>
                                      </p:to>
                                    </p:set>
                                    <p:animEffect transition="in" filter="fade">
                                      <p:cBhvr>
                                        <p:cTn id="81"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3" grpId="0" animBg="1"/>
      <p:bldP spid="15" grpId="0" animBg="1"/>
      <p:bldP spid="17" grpId="0" animBg="1"/>
      <p:bldP spid="19" grpId="0" animBg="1"/>
      <p:bldP spid="20" grpId="0" animBg="1"/>
      <p:bldP spid="21" grpId="0" animBg="1"/>
      <p:bldP spid="22" grpId="0" animBg="1"/>
      <p:bldP spid="27" grpId="0" animBg="1"/>
      <p:bldP spid="32" grpId="0" animBg="1"/>
      <p:bldP spid="37" grpId="0" animBg="1"/>
      <p:bldP spid="28" grpId="0"/>
    </p:bldLst>
  </p:timing>
</p:sld>
</file>

<file path=ppt/theme/theme1.xml><?xml version="1.0" encoding="utf-8"?>
<a:theme xmlns:a="http://schemas.openxmlformats.org/drawingml/2006/main" name="Futuristic Background by Slidesgo">
  <a:themeElements>
    <a:clrScheme name="Simple Light">
      <a:dk1>
        <a:srgbClr val="001633"/>
      </a:dk1>
      <a:lt1>
        <a:srgbClr val="FFFFFF"/>
      </a:lt1>
      <a:dk2>
        <a:srgbClr val="85D5E6"/>
      </a:dk2>
      <a:lt2>
        <a:srgbClr val="FFAB40"/>
      </a:lt2>
      <a:accent1>
        <a:srgbClr val="FFAB40"/>
      </a:accent1>
      <a:accent2>
        <a:srgbClr val="85D5E6"/>
      </a:accent2>
      <a:accent3>
        <a:srgbClr val="78909C"/>
      </a:accent3>
      <a:accent4>
        <a:srgbClr val="FFAB40"/>
      </a:accent4>
      <a:accent5>
        <a:srgbClr val="0097A7"/>
      </a:accent5>
      <a:accent6>
        <a:srgbClr val="001633"/>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1533</TotalTime>
  <Words>1010</Words>
  <Application>Microsoft Office PowerPoint</Application>
  <PresentationFormat>Affichage à l'écran (16:9)</PresentationFormat>
  <Paragraphs>144</Paragraphs>
  <Slides>24</Slides>
  <Notes>24</Notes>
  <HiddenSlides>0</HiddenSlides>
  <MMClips>0</MMClips>
  <ScaleCrop>false</ScaleCrop>
  <HeadingPairs>
    <vt:vector size="6" baseType="variant">
      <vt:variant>
        <vt:lpstr>Polices utilisées</vt:lpstr>
      </vt:variant>
      <vt:variant>
        <vt:i4>6</vt:i4>
      </vt:variant>
      <vt:variant>
        <vt:lpstr>Thème</vt:lpstr>
      </vt:variant>
      <vt:variant>
        <vt:i4>1</vt:i4>
      </vt:variant>
      <vt:variant>
        <vt:lpstr>Titres des diapositives</vt:lpstr>
      </vt:variant>
      <vt:variant>
        <vt:i4>24</vt:i4>
      </vt:variant>
    </vt:vector>
  </HeadingPairs>
  <TitlesOfParts>
    <vt:vector size="31" baseType="lpstr">
      <vt:lpstr>Times New Roman</vt:lpstr>
      <vt:lpstr>Wingdings</vt:lpstr>
      <vt:lpstr>Andalus</vt:lpstr>
      <vt:lpstr>Arial</vt:lpstr>
      <vt:lpstr>Montserrat</vt:lpstr>
      <vt:lpstr>Montserrat ExtraBold</vt:lpstr>
      <vt:lpstr>Futuristic Background by Slidesgo</vt:lpstr>
      <vt:lpstr>BLOCKCHAIN TECHNOLOGY</vt:lpstr>
      <vt:lpstr>Présentation PowerPoint</vt:lpstr>
      <vt:lpstr>Présentation PowerPoint</vt:lpstr>
      <vt:lpstr>Présentation PowerPoint</vt:lpstr>
      <vt:lpstr>In 2009, it was used to create the digital cryptocurrency Bitcoin which was the pioneering implementation that demonstrated the practical utilization of blockchain  </vt:lpstr>
      <vt:lpstr>Présentation PowerPoint</vt:lpstr>
      <vt:lpstr>Blockchain</vt:lpstr>
      <vt:lpstr>THE STRUCTURE OF BLOCKCHAIN</vt:lpstr>
      <vt:lpstr>MERKLE TREE</vt:lpstr>
      <vt:lpstr>MINING</vt:lpstr>
      <vt:lpstr>Consensus mechanisms</vt:lpstr>
      <vt:lpstr>Présentation PowerPoint</vt:lpstr>
      <vt:lpstr>Types of Blockchains</vt:lpstr>
      <vt:lpstr>Présentation PowerPoint</vt:lpstr>
      <vt:lpstr>Smart Contracts</vt:lpstr>
      <vt:lpstr>Healthcare</vt:lpstr>
      <vt:lpstr>Voting Systems</vt:lpstr>
      <vt:lpstr>Présentation PowerPoint</vt:lpstr>
      <vt:lpstr>Présentation PowerPoint</vt:lpstr>
      <vt:lpstr>Présentation PowerPoint</vt:lpstr>
      <vt:lpstr>Présentation PowerPoint</vt:lpstr>
      <vt:lpstr>Présentation PowerPoint</vt:lpstr>
      <vt:lpstr>Conclusion</vt:lpstr>
      <vt:lpstr>Thank You For Your Attention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BLOCKCHAIN TECHNOLOGY</dc:title>
  <dc:creator>youssef daouayry</dc:creator>
  <cp:lastModifiedBy>youssef daouayry</cp:lastModifiedBy>
  <cp:revision>83</cp:revision>
  <dcterms:modified xsi:type="dcterms:W3CDTF">2024-01-06T11:53:57Z</dcterms:modified>
</cp:coreProperties>
</file>